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B72"/>
    <a:srgbClr val="FF7C80"/>
    <a:srgbClr val="C27E89"/>
    <a:srgbClr val="7030A0"/>
    <a:srgbClr val="CCC9C9"/>
    <a:srgbClr val="FA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.emf"/><Relationship Id="rId21" Type="http://schemas.openxmlformats.org/officeDocument/2006/relationships/image" Target="../media/image6.emf"/><Relationship Id="rId42" Type="http://schemas.openxmlformats.org/officeDocument/2006/relationships/oleObject" Target="../embeddings/oleObject6.bin"/><Relationship Id="rId47" Type="http://schemas.openxmlformats.org/officeDocument/2006/relationships/image" Target="../media/image10.emf"/><Relationship Id="rId63" Type="http://schemas.openxmlformats.org/officeDocument/2006/relationships/image" Target="../media/image15.png"/><Relationship Id="rId68" Type="http://schemas.openxmlformats.org/officeDocument/2006/relationships/tags" Target="../tags/tag14.xml"/><Relationship Id="rId16" Type="http://schemas.openxmlformats.org/officeDocument/2006/relationships/image" Target="../media/image4.emf"/><Relationship Id="rId11" Type="http://schemas.openxmlformats.org/officeDocument/2006/relationships/tags" Target="../tags/tag13.xml"/><Relationship Id="rId24" Type="http://schemas.openxmlformats.org/officeDocument/2006/relationships/image" Target="../media/image6.emf"/><Relationship Id="rId32" Type="http://schemas.openxmlformats.org/officeDocument/2006/relationships/tags" Target="../tags/tag6.xml"/><Relationship Id="rId37" Type="http://schemas.openxmlformats.org/officeDocument/2006/relationships/tags" Target="../tags/tag7.xml"/><Relationship Id="rId40" Type="http://schemas.openxmlformats.org/officeDocument/2006/relationships/oleObject" Target="../embeddings/oleObject6.bin"/><Relationship Id="rId45" Type="http://schemas.openxmlformats.org/officeDocument/2006/relationships/tags" Target="../tags/tag9.xml"/><Relationship Id="rId53" Type="http://schemas.openxmlformats.org/officeDocument/2006/relationships/tags" Target="../tags/tag11.xml"/><Relationship Id="rId58" Type="http://schemas.openxmlformats.org/officeDocument/2006/relationships/oleObject" Target="../embeddings/oleObject10.bin"/><Relationship Id="rId66" Type="http://schemas.openxmlformats.org/officeDocument/2006/relationships/package" Target="../embeddings/Microsoft_Visio_Drawing1.vsdx"/><Relationship Id="rId74" Type="http://schemas.openxmlformats.org/officeDocument/2006/relationships/oleObject" Target="../embeddings/oleObject11.bin"/><Relationship Id="rId79" Type="http://schemas.openxmlformats.org/officeDocument/2006/relationships/image" Target="../media/image23.png"/><Relationship Id="rId5" Type="http://schemas.openxmlformats.org/officeDocument/2006/relationships/tags" Target="../tags/tag7.xml"/><Relationship Id="rId61" Type="http://schemas.openxmlformats.org/officeDocument/2006/relationships/image" Target="../media/image13.png"/><Relationship Id="rId19" Type="http://schemas.openxmlformats.org/officeDocument/2006/relationships/image" Target="../media/image4.emf"/><Relationship Id="rId14" Type="http://schemas.openxmlformats.org/officeDocument/2006/relationships/slideLayout" Target="../slideLayouts/slideLayout2.xml"/><Relationship Id="rId22" Type="http://schemas.openxmlformats.org/officeDocument/2006/relationships/tags" Target="../tags/tag4.xml"/><Relationship Id="rId27" Type="http://schemas.openxmlformats.org/officeDocument/2006/relationships/tags" Target="../tags/tag5.xml"/><Relationship Id="rId30" Type="http://schemas.openxmlformats.org/officeDocument/2006/relationships/oleObject" Target="../embeddings/oleObject4.bin"/><Relationship Id="rId35" Type="http://schemas.openxmlformats.org/officeDocument/2006/relationships/oleObject" Target="../embeddings/oleObject5.bin"/><Relationship Id="rId43" Type="http://schemas.openxmlformats.org/officeDocument/2006/relationships/oleObject" Target="../embeddings/oleObject7.bin"/><Relationship Id="rId48" Type="http://schemas.openxmlformats.org/officeDocument/2006/relationships/oleObject" Target="../embeddings/oleObject8.bin"/><Relationship Id="rId56" Type="http://schemas.openxmlformats.org/officeDocument/2006/relationships/oleObject" Target="../embeddings/oleObject10.bin"/><Relationship Id="rId64" Type="http://schemas.openxmlformats.org/officeDocument/2006/relationships/image" Target="../media/image16.png"/><Relationship Id="rId69" Type="http://schemas.openxmlformats.org/officeDocument/2006/relationships/package" Target="../embeddings/Microsoft_Visio_Drawing1.vsdx"/><Relationship Id="rId77" Type="http://schemas.openxmlformats.org/officeDocument/2006/relationships/image" Target="../media/image21.png"/><Relationship Id="rId8" Type="http://schemas.openxmlformats.org/officeDocument/2006/relationships/tags" Target="../tags/tag10.xml"/><Relationship Id="rId51" Type="http://schemas.openxmlformats.org/officeDocument/2006/relationships/oleObject" Target="../embeddings/oleObject9.bin"/><Relationship Id="rId72" Type="http://schemas.openxmlformats.org/officeDocument/2006/relationships/image" Target="../media/image13.emf"/><Relationship Id="rId80" Type="http://schemas.openxmlformats.org/officeDocument/2006/relationships/image" Target="../media/image24.png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3.xml"/><Relationship Id="rId25" Type="http://schemas.openxmlformats.org/officeDocument/2006/relationships/oleObject" Target="../embeddings/oleObject3.bin"/><Relationship Id="rId33" Type="http://schemas.openxmlformats.org/officeDocument/2006/relationships/oleObject" Target="../embeddings/oleObject4.bin"/><Relationship Id="rId38" Type="http://schemas.openxmlformats.org/officeDocument/2006/relationships/oleObject" Target="../embeddings/oleObject5.bin"/><Relationship Id="rId46" Type="http://schemas.openxmlformats.org/officeDocument/2006/relationships/oleObject" Target="../embeddings/oleObject7.bin"/><Relationship Id="rId59" Type="http://schemas.openxmlformats.org/officeDocument/2006/relationships/image" Target="../media/image5.png"/><Relationship Id="rId67" Type="http://schemas.openxmlformats.org/officeDocument/2006/relationships/image" Target="../media/image12.emf"/><Relationship Id="rId20" Type="http://schemas.openxmlformats.org/officeDocument/2006/relationships/oleObject" Target="../embeddings/oleObject2.bin"/><Relationship Id="rId41" Type="http://schemas.openxmlformats.org/officeDocument/2006/relationships/tags" Target="../tags/tag8.xml"/><Relationship Id="rId54" Type="http://schemas.openxmlformats.org/officeDocument/2006/relationships/oleObject" Target="../embeddings/oleObject9.bin"/><Relationship Id="rId62" Type="http://schemas.openxmlformats.org/officeDocument/2006/relationships/image" Target="../media/image14.png"/><Relationship Id="rId70" Type="http://schemas.openxmlformats.org/officeDocument/2006/relationships/image" Target="../media/image12.emf"/><Relationship Id="rId75" Type="http://schemas.openxmlformats.org/officeDocument/2006/relationships/image" Target="../media/image13.emf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5" Type="http://schemas.openxmlformats.org/officeDocument/2006/relationships/package" Target="../embeddings/Microsoft_Visio_Drawing.vsdx"/><Relationship Id="rId23" Type="http://schemas.openxmlformats.org/officeDocument/2006/relationships/oleObject" Target="../embeddings/oleObject2.bin"/><Relationship Id="rId28" Type="http://schemas.openxmlformats.org/officeDocument/2006/relationships/oleObject" Target="../embeddings/oleObject3.bin"/><Relationship Id="rId36" Type="http://schemas.openxmlformats.org/officeDocument/2006/relationships/image" Target="../media/image9.emf"/><Relationship Id="rId49" Type="http://schemas.openxmlformats.org/officeDocument/2006/relationships/tags" Target="../tags/tag10.xml"/><Relationship Id="rId57" Type="http://schemas.openxmlformats.org/officeDocument/2006/relationships/tags" Target="../tags/tag12.xml"/><Relationship Id="rId10" Type="http://schemas.openxmlformats.org/officeDocument/2006/relationships/tags" Target="../tags/tag12.xml"/><Relationship Id="rId31" Type="http://schemas.openxmlformats.org/officeDocument/2006/relationships/image" Target="../media/image8.emf"/><Relationship Id="rId44" Type="http://schemas.openxmlformats.org/officeDocument/2006/relationships/image" Target="../media/image10.emf"/><Relationship Id="rId52" Type="http://schemas.openxmlformats.org/officeDocument/2006/relationships/image" Target="../media/image11.emf"/><Relationship Id="rId60" Type="http://schemas.openxmlformats.org/officeDocument/2006/relationships/image" Target="../media/image12.png"/><Relationship Id="rId65" Type="http://schemas.openxmlformats.org/officeDocument/2006/relationships/image" Target="../media/image17.png"/><Relationship Id="rId73" Type="http://schemas.openxmlformats.org/officeDocument/2006/relationships/tags" Target="../tags/tag15.xml"/><Relationship Id="rId78" Type="http://schemas.openxmlformats.org/officeDocument/2006/relationships/image" Target="../media/image2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3" Type="http://schemas.openxmlformats.org/officeDocument/2006/relationships/tags" Target="../tags/tag15.xml"/><Relationship Id="rId18" Type="http://schemas.openxmlformats.org/officeDocument/2006/relationships/package" Target="../embeddings/Microsoft_Visio_Drawing.vsdx"/><Relationship Id="rId39" Type="http://schemas.openxmlformats.org/officeDocument/2006/relationships/image" Target="../media/image9.emf"/><Relationship Id="rId34" Type="http://schemas.openxmlformats.org/officeDocument/2006/relationships/image" Target="../media/image8.emf"/><Relationship Id="rId50" Type="http://schemas.openxmlformats.org/officeDocument/2006/relationships/oleObject" Target="../embeddings/oleObject8.bin"/><Relationship Id="rId55" Type="http://schemas.openxmlformats.org/officeDocument/2006/relationships/image" Target="../media/image11.emf"/><Relationship Id="rId76" Type="http://schemas.openxmlformats.org/officeDocument/2006/relationships/image" Target="../media/image20.png"/><Relationship Id="rId7" Type="http://schemas.openxmlformats.org/officeDocument/2006/relationships/tags" Target="../tags/tag9.xml"/><Relationship Id="rId71" Type="http://schemas.openxmlformats.org/officeDocument/2006/relationships/oleObject" Target="../embeddings/oleObject11.bin"/><Relationship Id="rId2" Type="http://schemas.openxmlformats.org/officeDocument/2006/relationships/tags" Target="../tags/tag4.xml"/><Relationship Id="rId2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243455" y="932815"/>
            <a:ext cx="6259830" cy="4874260"/>
            <a:chOff x="3533" y="1469"/>
            <a:chExt cx="9858" cy="7676"/>
          </a:xfrm>
        </p:grpSpPr>
        <p:pic>
          <p:nvPicPr>
            <p:cNvPr id="4" name="图片 3" descr="PRO"/>
            <p:cNvPicPr>
              <a:picLocks noChangeAspect="1"/>
            </p:cNvPicPr>
            <p:nvPr/>
          </p:nvPicPr>
          <p:blipFill>
            <a:blip r:embed="rId2"/>
            <a:srcRect l="11705"/>
            <a:stretch>
              <a:fillRect/>
            </a:stretch>
          </p:blipFill>
          <p:spPr>
            <a:xfrm>
              <a:off x="3533" y="1469"/>
              <a:ext cx="9859" cy="76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299" y="1802"/>
              <a:ext cx="1784" cy="580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PRO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曲线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38" y="5170"/>
              <a:ext cx="2243" cy="639"/>
            </a:xfrm>
            <a:prstGeom prst="rect">
              <a:avLst/>
            </a:prstGeom>
            <a:solidFill>
              <a:srgbClr val="CCC9C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PRO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分数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33" y="4819"/>
              <a:ext cx="1531" cy="581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PRO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54" y="8299"/>
              <a:ext cx="2601" cy="670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rPr>
                <a:t>假阳性率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3BD0A8A7-707F-D33B-938A-B804B39ECFEA}"/>
              </a:ext>
            </a:extLst>
          </p:cNvPr>
          <p:cNvGrpSpPr/>
          <p:nvPr/>
        </p:nvGrpSpPr>
        <p:grpSpPr>
          <a:xfrm>
            <a:off x="433334" y="1185331"/>
            <a:ext cx="11325331" cy="4487337"/>
            <a:chOff x="424286" y="1083730"/>
            <a:chExt cx="11325331" cy="448733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C1A2D3B-58BE-CD37-5C5D-EF8A14424ADA}"/>
                </a:ext>
              </a:extLst>
            </p:cNvPr>
            <p:cNvSpPr/>
            <p:nvPr/>
          </p:nvSpPr>
          <p:spPr>
            <a:xfrm>
              <a:off x="10125553" y="1498595"/>
              <a:ext cx="1511888" cy="39454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88E30DD-A1D7-63DC-734A-9D40795C8BD7}"/>
                </a:ext>
              </a:extLst>
            </p:cNvPr>
            <p:cNvSpPr/>
            <p:nvPr/>
          </p:nvSpPr>
          <p:spPr>
            <a:xfrm>
              <a:off x="8394699" y="1498595"/>
              <a:ext cx="1629832" cy="39454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EFD77FA-F815-9F75-1B6A-552E1C0A2A59}"/>
                </a:ext>
              </a:extLst>
            </p:cNvPr>
            <p:cNvSpPr/>
            <p:nvPr/>
          </p:nvSpPr>
          <p:spPr>
            <a:xfrm>
              <a:off x="6434668" y="1498595"/>
              <a:ext cx="1629832" cy="39454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A4FDBA4-72C2-5B91-D1B4-104834D69107}"/>
                </a:ext>
              </a:extLst>
            </p:cNvPr>
            <p:cNvSpPr/>
            <p:nvPr/>
          </p:nvSpPr>
          <p:spPr>
            <a:xfrm>
              <a:off x="3068690" y="1498596"/>
              <a:ext cx="3164892" cy="39454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FE47F4B-E48A-12A7-49E6-5C70B812D886}"/>
                </a:ext>
              </a:extLst>
            </p:cNvPr>
            <p:cNvSpPr/>
            <p:nvPr/>
          </p:nvSpPr>
          <p:spPr>
            <a:xfrm>
              <a:off x="2971798" y="1261533"/>
              <a:ext cx="5208653" cy="43095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4BA22E2-521B-9FC4-1C9E-65EA3F38BDD8}"/>
                </a:ext>
              </a:extLst>
            </p:cNvPr>
            <p:cNvGrpSpPr/>
            <p:nvPr/>
          </p:nvGrpSpPr>
          <p:grpSpPr>
            <a:xfrm>
              <a:off x="424286" y="2391829"/>
              <a:ext cx="1921935" cy="1701801"/>
              <a:chOff x="397932" y="2480732"/>
              <a:chExt cx="1921935" cy="170180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01846C9-D603-837F-642F-D498608CC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32" y="2480732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E8487EE-3DB0-4CF2-2CD8-669269624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798" y="2607732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EE0C0A5-A286-D47C-9388-C69248E27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32" y="2734732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01202DD-9A33-F577-3389-C5A8BC774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66" y="2861732"/>
                <a:ext cx="1320801" cy="1320801"/>
              </a:xfrm>
              <a:prstGeom prst="rect">
                <a:avLst/>
              </a:prstGeom>
            </p:spPr>
          </p:pic>
        </p:grpSp>
        <p:sp>
          <p:nvSpPr>
            <p:cNvPr id="29" name="箭头: 下 28">
              <a:extLst>
                <a:ext uri="{FF2B5EF4-FFF2-40B4-BE49-F238E27FC236}">
                  <a16:creationId xmlns:a16="http://schemas.microsoft.com/office/drawing/2014/main" id="{B34E39DA-9EB4-685F-5ADC-E5F5F882A44D}"/>
                </a:ext>
              </a:extLst>
            </p:cNvPr>
            <p:cNvSpPr/>
            <p:nvPr/>
          </p:nvSpPr>
          <p:spPr>
            <a:xfrm rot="16200000">
              <a:off x="2515653" y="3014606"/>
              <a:ext cx="286712" cy="456248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822F59-E0CC-DCB0-DE2E-3AAAE1DA8F94}"/>
                </a:ext>
              </a:extLst>
            </p:cNvPr>
            <p:cNvSpPr/>
            <p:nvPr/>
          </p:nvSpPr>
          <p:spPr>
            <a:xfrm>
              <a:off x="8292627" y="1261533"/>
              <a:ext cx="3456990" cy="43095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C103FC7-D692-37D0-EC7A-5581CC98E37F}"/>
                </a:ext>
              </a:extLst>
            </p:cNvPr>
            <p:cNvSpPr/>
            <p:nvPr/>
          </p:nvSpPr>
          <p:spPr>
            <a:xfrm>
              <a:off x="4864099" y="1083730"/>
              <a:ext cx="1405466" cy="3556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分类任务</a:t>
              </a: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0CE8917-4C16-3AF1-11BF-0DACD92BB02B}"/>
                </a:ext>
              </a:extLst>
            </p:cNvPr>
            <p:cNvSpPr/>
            <p:nvPr/>
          </p:nvSpPr>
          <p:spPr>
            <a:xfrm>
              <a:off x="9318389" y="1083730"/>
              <a:ext cx="1405466" cy="3556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定位任务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9A3F6AA-EF50-7B39-45BE-299CA3A52453}"/>
                </a:ext>
              </a:extLst>
            </p:cNvPr>
            <p:cNvGrpSpPr/>
            <p:nvPr/>
          </p:nvGrpSpPr>
          <p:grpSpPr>
            <a:xfrm>
              <a:off x="3177936" y="1518734"/>
              <a:ext cx="2946401" cy="3840670"/>
              <a:chOff x="3191933" y="1518734"/>
              <a:chExt cx="2946401" cy="384067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9FB89B0-7DDE-1CAA-B003-612ECA33A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1933" y="1921930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E5495A2-5FBC-8F8F-95C8-6152DDE24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1933" y="3522132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1F065C1-C2D8-1B60-A67B-269833772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533" y="1921930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04BB520-D4CD-8068-3475-A112D2E6B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533" y="3522132"/>
                <a:ext cx="1320801" cy="1320801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A9A6C6F-F0DF-0AEE-8938-8C67D8109B6C}"/>
                  </a:ext>
                </a:extLst>
              </p:cNvPr>
              <p:cNvSpPr txBox="1"/>
              <p:nvPr/>
            </p:nvSpPr>
            <p:spPr>
              <a:xfrm>
                <a:off x="3390900" y="4990072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正常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B8E8E7E-E97E-1C51-7E9D-93A18D28CC0C}"/>
                  </a:ext>
                </a:extLst>
              </p:cNvPr>
              <p:cNvSpPr txBox="1"/>
              <p:nvPr/>
            </p:nvSpPr>
            <p:spPr>
              <a:xfrm>
                <a:off x="5016500" y="4990072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异常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1D62AB0-E633-F04B-1785-4467CEA1BD13}"/>
                  </a:ext>
                </a:extLst>
              </p:cNvPr>
              <p:cNvSpPr txBox="1"/>
              <p:nvPr/>
            </p:nvSpPr>
            <p:spPr>
              <a:xfrm>
                <a:off x="4258734" y="1518734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二分类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8A24423-B33E-B0BB-A5ED-C8479A9A2E68}"/>
                </a:ext>
              </a:extLst>
            </p:cNvPr>
            <p:cNvGrpSpPr/>
            <p:nvPr/>
          </p:nvGrpSpPr>
          <p:grpSpPr>
            <a:xfrm>
              <a:off x="6589184" y="1501796"/>
              <a:ext cx="1320801" cy="3959435"/>
              <a:chOff x="6604002" y="1501796"/>
              <a:chExt cx="1320801" cy="395943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5AB1C92-CA78-09E3-6B59-452E33CAB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002" y="1921930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9B594CBE-1EF7-73A5-B9D6-F11F644F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002" y="3522132"/>
                <a:ext cx="1320801" cy="132080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071399C-D0C9-D85C-912C-79180973C5DC}"/>
                  </a:ext>
                </a:extLst>
              </p:cNvPr>
              <p:cNvSpPr txBox="1"/>
              <p:nvPr/>
            </p:nvSpPr>
            <p:spPr>
              <a:xfrm>
                <a:off x="6802969" y="3179229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挤压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56F7480-71E7-84BF-F50B-12EBD18B0D2A}"/>
                  </a:ext>
                </a:extLst>
              </p:cNvPr>
              <p:cNvSpPr txBox="1"/>
              <p:nvPr/>
            </p:nvSpPr>
            <p:spPr>
              <a:xfrm>
                <a:off x="6802969" y="4814900"/>
                <a:ext cx="9228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裂纹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…</a:t>
                </a: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129CB75-D7DD-EE17-6A59-BBBB46BA50F1}"/>
                  </a:ext>
                </a:extLst>
              </p:cNvPr>
              <p:cNvSpPr txBox="1"/>
              <p:nvPr/>
            </p:nvSpPr>
            <p:spPr>
              <a:xfrm>
                <a:off x="6802969" y="1501796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多分类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5E08250-1499-ED44-6029-A425318FE663}"/>
                </a:ext>
              </a:extLst>
            </p:cNvPr>
            <p:cNvGrpSpPr/>
            <p:nvPr/>
          </p:nvGrpSpPr>
          <p:grpSpPr>
            <a:xfrm>
              <a:off x="8549215" y="1493333"/>
              <a:ext cx="1320801" cy="3866071"/>
              <a:chOff x="8542869" y="1493333"/>
              <a:chExt cx="1320801" cy="3866071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95AF1746-3114-7EF2-5990-272C0287E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2869" y="1921930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D57646C-54F8-EBDD-00FF-B783D6A55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2869" y="3522132"/>
                <a:ext cx="1320801" cy="1320801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7067483-47AE-233A-3945-91058471E093}"/>
                  </a:ext>
                </a:extLst>
              </p:cNvPr>
              <p:cNvSpPr txBox="1"/>
              <p:nvPr/>
            </p:nvSpPr>
            <p:spPr>
              <a:xfrm>
                <a:off x="8741836" y="4990072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检测框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A81C044-CCAE-F114-00C6-1B0694C6FC83}"/>
                  </a:ext>
                </a:extLst>
              </p:cNvPr>
              <p:cNvSpPr txBox="1"/>
              <p:nvPr/>
            </p:nvSpPr>
            <p:spPr>
              <a:xfrm>
                <a:off x="8741836" y="1493333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检测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80A0B14-F2B0-159C-9A4C-C453B077BA64}"/>
                </a:ext>
              </a:extLst>
            </p:cNvPr>
            <p:cNvGrpSpPr/>
            <p:nvPr/>
          </p:nvGrpSpPr>
          <p:grpSpPr>
            <a:xfrm>
              <a:off x="10221097" y="1493333"/>
              <a:ext cx="1320801" cy="3866071"/>
              <a:chOff x="10206572" y="1493333"/>
              <a:chExt cx="1320801" cy="3866071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BA0F5820-9800-267E-50B7-EFC4D0EB0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6572" y="3522132"/>
                <a:ext cx="1320801" cy="132080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8E76E6D6-4FAF-7699-4A61-3051E5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6572" y="1921929"/>
                <a:ext cx="1320801" cy="1320801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3ADB577-EDC3-2C9A-4440-46F30F864C57}"/>
                  </a:ext>
                </a:extLst>
              </p:cNvPr>
              <p:cNvSpPr txBox="1"/>
              <p:nvPr/>
            </p:nvSpPr>
            <p:spPr>
              <a:xfrm>
                <a:off x="10405539" y="4990072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分割图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5FAD55-F52E-3AD0-E55D-695BE55B028D}"/>
                  </a:ext>
                </a:extLst>
              </p:cNvPr>
              <p:cNvSpPr txBox="1"/>
              <p:nvPr/>
            </p:nvSpPr>
            <p:spPr>
              <a:xfrm>
                <a:off x="10405539" y="1493333"/>
                <a:ext cx="92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分割</a:t>
                </a: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F794D0D-47FC-55C7-7C23-8A45D9D5F0AD}"/>
                </a:ext>
              </a:extLst>
            </p:cNvPr>
            <p:cNvSpPr/>
            <p:nvPr/>
          </p:nvSpPr>
          <p:spPr>
            <a:xfrm>
              <a:off x="8792377" y="2366963"/>
              <a:ext cx="834475" cy="4286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38F5287-D16E-A73C-DAA4-5B0F9FDC481D}"/>
                </a:ext>
              </a:extLst>
            </p:cNvPr>
            <p:cNvSpPr/>
            <p:nvPr/>
          </p:nvSpPr>
          <p:spPr>
            <a:xfrm>
              <a:off x="8674796" y="4117180"/>
              <a:ext cx="571500" cy="2309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24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15ACA6A5-F939-D271-C789-E2ECABCE7C82}"/>
              </a:ext>
            </a:extLst>
          </p:cNvPr>
          <p:cNvGrpSpPr/>
          <p:nvPr/>
        </p:nvGrpSpPr>
        <p:grpSpPr>
          <a:xfrm>
            <a:off x="-91085" y="999495"/>
            <a:ext cx="12283956" cy="4472046"/>
            <a:chOff x="-91085" y="999495"/>
            <a:chExt cx="12283956" cy="4472046"/>
          </a:xfrm>
        </p:grpSpPr>
        <p:sp>
          <p:nvSpPr>
            <p:cNvPr id="5" name="立方体 4">
              <a:extLst>
                <a:ext uri="{FF2B5EF4-FFF2-40B4-BE49-F238E27FC236}">
                  <a16:creationId xmlns:a16="http://schemas.microsoft.com/office/drawing/2014/main" id="{1AFF342D-DDB3-3729-DDDD-C14157FAF345}"/>
                </a:ext>
              </a:extLst>
            </p:cNvPr>
            <p:cNvSpPr/>
            <p:nvPr/>
          </p:nvSpPr>
          <p:spPr>
            <a:xfrm>
              <a:off x="1093955" y="1637206"/>
              <a:ext cx="840824" cy="3012089"/>
            </a:xfrm>
            <a:prstGeom prst="cube">
              <a:avLst>
                <a:gd name="adj" fmla="val 7281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66D5C7C0-7E4B-410A-8FB7-6D98A2A71CF6}"/>
                </a:ext>
              </a:extLst>
            </p:cNvPr>
            <p:cNvSpPr/>
            <p:nvPr/>
          </p:nvSpPr>
          <p:spPr>
            <a:xfrm>
              <a:off x="2385636" y="2083793"/>
              <a:ext cx="840824" cy="2118915"/>
            </a:xfrm>
            <a:prstGeom prst="cube">
              <a:avLst>
                <a:gd name="adj" fmla="val 6551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8D35D9E7-A5EC-D5E9-BAD3-97C44AAA45A0}"/>
                </a:ext>
              </a:extLst>
            </p:cNvPr>
            <p:cNvSpPr/>
            <p:nvPr/>
          </p:nvSpPr>
          <p:spPr>
            <a:xfrm>
              <a:off x="3677317" y="2370630"/>
              <a:ext cx="840824" cy="1545240"/>
            </a:xfrm>
            <a:prstGeom prst="cube">
              <a:avLst>
                <a:gd name="adj" fmla="val 5926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DE0B2EA6-41AE-E46A-FBFF-95F6F03AE302}"/>
                </a:ext>
              </a:extLst>
            </p:cNvPr>
            <p:cNvSpPr/>
            <p:nvPr/>
          </p:nvSpPr>
          <p:spPr>
            <a:xfrm>
              <a:off x="5716762" y="2588282"/>
              <a:ext cx="1147374" cy="1109936"/>
            </a:xfrm>
            <a:prstGeom prst="cube">
              <a:avLst>
                <a:gd name="adj" fmla="val 344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60636E27-97DB-58EC-DB88-800E2EEF9983}"/>
                </a:ext>
              </a:extLst>
            </p:cNvPr>
            <p:cNvSpPr/>
            <p:nvPr/>
          </p:nvSpPr>
          <p:spPr>
            <a:xfrm>
              <a:off x="7776344" y="2370630"/>
              <a:ext cx="840824" cy="1545240"/>
            </a:xfrm>
            <a:prstGeom prst="cube">
              <a:avLst>
                <a:gd name="adj" fmla="val 5926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D800A0BC-6B10-62FF-11C9-F1B08B74798D}"/>
                </a:ext>
              </a:extLst>
            </p:cNvPr>
            <p:cNvSpPr/>
            <p:nvPr/>
          </p:nvSpPr>
          <p:spPr>
            <a:xfrm>
              <a:off x="8989959" y="2083793"/>
              <a:ext cx="840824" cy="2118915"/>
            </a:xfrm>
            <a:prstGeom prst="cube">
              <a:avLst>
                <a:gd name="adj" fmla="val 6551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立方体 14">
              <a:extLst>
                <a:ext uri="{FF2B5EF4-FFF2-40B4-BE49-F238E27FC236}">
                  <a16:creationId xmlns:a16="http://schemas.microsoft.com/office/drawing/2014/main" id="{C0CC2557-7316-E002-A401-6A2F879924AA}"/>
                </a:ext>
              </a:extLst>
            </p:cNvPr>
            <p:cNvSpPr/>
            <p:nvPr/>
          </p:nvSpPr>
          <p:spPr>
            <a:xfrm>
              <a:off x="10203573" y="1637206"/>
              <a:ext cx="840824" cy="3012089"/>
            </a:xfrm>
            <a:prstGeom prst="cube">
              <a:avLst>
                <a:gd name="adj" fmla="val 7281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FC6184C4-5BC2-FFA1-9BC4-FEB1AEF2E4D6}"/>
                </a:ext>
              </a:extLst>
            </p:cNvPr>
            <p:cNvSpPr/>
            <p:nvPr/>
          </p:nvSpPr>
          <p:spPr>
            <a:xfrm>
              <a:off x="1789383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12C59506-7EFF-B8A4-0EC0-8418A8D8EBFD}"/>
                </a:ext>
              </a:extLst>
            </p:cNvPr>
            <p:cNvSpPr/>
            <p:nvPr/>
          </p:nvSpPr>
          <p:spPr>
            <a:xfrm>
              <a:off x="3080851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01CB9921-B4F0-31C4-EB66-7C412B1DC922}"/>
                </a:ext>
              </a:extLst>
            </p:cNvPr>
            <p:cNvSpPr/>
            <p:nvPr/>
          </p:nvSpPr>
          <p:spPr>
            <a:xfrm>
              <a:off x="5133209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3FEE942F-5473-A970-F8B2-C07989865704}"/>
                </a:ext>
              </a:extLst>
            </p:cNvPr>
            <p:cNvSpPr/>
            <p:nvPr/>
          </p:nvSpPr>
          <p:spPr>
            <a:xfrm>
              <a:off x="6693556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82FB4BC3-C933-8424-83A3-CC0AE4635B56}"/>
                </a:ext>
              </a:extLst>
            </p:cNvPr>
            <p:cNvSpPr/>
            <p:nvPr/>
          </p:nvSpPr>
          <p:spPr>
            <a:xfrm>
              <a:off x="8356818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AA8AA5C1-8A54-7120-67DD-35E82ED91FA5}"/>
                </a:ext>
              </a:extLst>
            </p:cNvPr>
            <p:cNvSpPr/>
            <p:nvPr/>
          </p:nvSpPr>
          <p:spPr>
            <a:xfrm>
              <a:off x="9586098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5406B045-4821-56CA-E731-31D3D0D40743}"/>
                </a:ext>
              </a:extLst>
            </p:cNvPr>
            <p:cNvSpPr/>
            <p:nvPr/>
          </p:nvSpPr>
          <p:spPr>
            <a:xfrm>
              <a:off x="543368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06340449-C71B-6309-70D0-03F3E7D64364}"/>
                </a:ext>
              </a:extLst>
            </p:cNvPr>
            <p:cNvSpPr/>
            <p:nvPr/>
          </p:nvSpPr>
          <p:spPr>
            <a:xfrm>
              <a:off x="10880822" y="3060700"/>
              <a:ext cx="520700" cy="196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左大括号 25">
              <a:extLst>
                <a:ext uri="{FF2B5EF4-FFF2-40B4-BE49-F238E27FC236}">
                  <a16:creationId xmlns:a16="http://schemas.microsoft.com/office/drawing/2014/main" id="{1CE0ED04-81FB-2D83-6402-DEE06E1E6691}"/>
                </a:ext>
              </a:extLst>
            </p:cNvPr>
            <p:cNvSpPr/>
            <p:nvPr/>
          </p:nvSpPr>
          <p:spPr>
            <a:xfrm rot="16200000">
              <a:off x="3036504" y="2832645"/>
              <a:ext cx="392383" cy="4004226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左大括号 26">
              <a:extLst>
                <a:ext uri="{FF2B5EF4-FFF2-40B4-BE49-F238E27FC236}">
                  <a16:creationId xmlns:a16="http://schemas.microsoft.com/office/drawing/2014/main" id="{04780CC5-E8AD-E7E9-5166-83DBB0BF7AE0}"/>
                </a:ext>
              </a:extLst>
            </p:cNvPr>
            <p:cNvSpPr/>
            <p:nvPr/>
          </p:nvSpPr>
          <p:spPr>
            <a:xfrm rot="16200000">
              <a:off x="8804278" y="2840361"/>
              <a:ext cx="392383" cy="4004226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4D47AE4-8B61-B288-2720-63673F5899ED}"/>
                    </a:ext>
                  </a:extLst>
                </p:cNvPr>
                <p:cNvSpPr txBox="1"/>
                <p:nvPr/>
              </p:nvSpPr>
              <p:spPr>
                <a:xfrm>
                  <a:off x="2474974" y="5071431"/>
                  <a:ext cx="15029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编码器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(⋅)</m:t>
                      </m:r>
                    </m:oMath>
                  </a14:m>
                  <a:endPara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4D47AE4-8B61-B288-2720-63673F589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974" y="5071431"/>
                  <a:ext cx="1502971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810" t="-12121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A2CA5F1-AE90-9D21-D1FB-49B53C0B46BC}"/>
                    </a:ext>
                  </a:extLst>
                </p:cNvPr>
                <p:cNvSpPr txBox="1"/>
                <p:nvPr/>
              </p:nvSpPr>
              <p:spPr>
                <a:xfrm>
                  <a:off x="8248983" y="5071431"/>
                  <a:ext cx="15029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解码器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⋅</m:t>
                          </m:r>
                        </m:e>
                      </m:d>
                    </m:oMath>
                  </a14:m>
                  <a:endPara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A2CA5F1-AE90-9D21-D1FB-49B53C0B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983" y="5071431"/>
                  <a:ext cx="1502971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215" t="-12121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DF74F9D-3E92-2AE8-1309-74EEE833A382}"/>
                    </a:ext>
                  </a:extLst>
                </p:cNvPr>
                <p:cNvSpPr txBox="1"/>
                <p:nvPr/>
              </p:nvSpPr>
              <p:spPr>
                <a:xfrm>
                  <a:off x="-91085" y="2881640"/>
                  <a:ext cx="8408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x</m:t>
                        </m:r>
                      </m:oMath>
                    </m:oMathPara>
                  </a14:m>
                  <a:endPara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DF74F9D-3E92-2AE8-1309-74EEE833A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085" y="2881640"/>
                  <a:ext cx="84082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9EE94848-5485-1960-F97A-F05664A7C937}"/>
                    </a:ext>
                  </a:extLst>
                </p:cNvPr>
                <p:cNvSpPr txBox="1"/>
                <p:nvPr/>
              </p:nvSpPr>
              <p:spPr>
                <a:xfrm>
                  <a:off x="11352047" y="2881640"/>
                  <a:ext cx="8408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x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9EE94848-5485-1960-F97A-F05664A7C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047" y="2881640"/>
                  <a:ext cx="84082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E3EDDE0-62DC-BF03-A3F3-7D41D0958371}"/>
                    </a:ext>
                  </a:extLst>
                </p:cNvPr>
                <p:cNvSpPr txBox="1"/>
                <p:nvPr/>
              </p:nvSpPr>
              <p:spPr>
                <a:xfrm>
                  <a:off x="5533711" y="3763468"/>
                  <a:ext cx="15029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编码特征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𝒛</m:t>
                      </m:r>
                    </m:oMath>
                  </a14:m>
                  <a:endPara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E3EDDE0-62DC-BF03-A3F3-7D41D0958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711" y="3763468"/>
                  <a:ext cx="150297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439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C1A765-5A4D-CA9A-00B8-9AA681DB228C}"/>
                </a:ext>
              </a:extLst>
            </p:cNvPr>
            <p:cNvSpPr txBox="1"/>
            <p:nvPr/>
          </p:nvSpPr>
          <p:spPr>
            <a:xfrm>
              <a:off x="4456063" y="2907054"/>
              <a:ext cx="840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035175F-AE12-D2D5-048A-8A7CFB8DFDC4}"/>
                </a:ext>
              </a:extLst>
            </p:cNvPr>
            <p:cNvSpPr txBox="1"/>
            <p:nvPr/>
          </p:nvSpPr>
          <p:spPr>
            <a:xfrm>
              <a:off x="7056612" y="2907054"/>
              <a:ext cx="840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endPara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75BF68F-4F45-0089-A67B-F1685367F0B8}"/>
                    </a:ext>
                  </a:extLst>
                </p:cNvPr>
                <p:cNvSpPr txBox="1"/>
                <p:nvPr/>
              </p:nvSpPr>
              <p:spPr>
                <a:xfrm>
                  <a:off x="5390509" y="999495"/>
                  <a:ext cx="2086515" cy="4001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重构</a:t>
                  </a:r>
                  <a14:m>
                    <m:oMath xmlns:m="http://schemas.openxmlformats.org/officeDocument/2006/math">
                      <m:r>
                        <a:rPr lang="zh-CN" altLang="en-US" sz="2000" b="0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误差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𝑀𝑆𝐸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75BF68F-4F45-0089-A67B-F1685367F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509" y="999495"/>
                  <a:ext cx="208651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8764CC8C-654F-9387-559F-959D296821D1}"/>
                </a:ext>
              </a:extLst>
            </p:cNvPr>
            <p:cNvCxnSpPr>
              <a:stCxn id="35" idx="3"/>
              <a:endCxn id="31" idx="0"/>
            </p:cNvCxnSpPr>
            <p:nvPr/>
          </p:nvCxnSpPr>
          <p:spPr>
            <a:xfrm>
              <a:off x="7477024" y="1199550"/>
              <a:ext cx="4295435" cy="1682090"/>
            </a:xfrm>
            <a:prstGeom prst="bentConnector2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85A5EB39-60B7-FCE7-D214-FC4D3D2F99ED}"/>
                </a:ext>
              </a:extLst>
            </p:cNvPr>
            <p:cNvCxnSpPr>
              <a:stCxn id="35" idx="1"/>
              <a:endCxn id="30" idx="0"/>
            </p:cNvCxnSpPr>
            <p:nvPr/>
          </p:nvCxnSpPr>
          <p:spPr>
            <a:xfrm rot="10800000" flipV="1">
              <a:off x="329327" y="1199550"/>
              <a:ext cx="5061182" cy="1682090"/>
            </a:xfrm>
            <a:prstGeom prst="bentConnector2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881FB6E-F1BB-8A3B-E7BC-F6EE1FB19E10}"/>
              </a:ext>
            </a:extLst>
          </p:cNvPr>
          <p:cNvGrpSpPr/>
          <p:nvPr/>
        </p:nvGrpSpPr>
        <p:grpSpPr>
          <a:xfrm>
            <a:off x="381985" y="1969622"/>
            <a:ext cx="10990208" cy="2918756"/>
            <a:chOff x="588579" y="2162175"/>
            <a:chExt cx="10860471" cy="2752725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27C9B09-CE2F-C791-7E4B-64E6645642AF}"/>
                </a:ext>
              </a:extLst>
            </p:cNvPr>
            <p:cNvSpPr/>
            <p:nvPr/>
          </p:nvSpPr>
          <p:spPr>
            <a:xfrm>
              <a:off x="588579" y="2162175"/>
              <a:ext cx="10860471" cy="27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79CED81B-C433-381D-E8DC-714A7AC9719F}"/>
                </a:ext>
              </a:extLst>
            </p:cNvPr>
            <p:cNvSpPr/>
            <p:nvPr/>
          </p:nvSpPr>
          <p:spPr>
            <a:xfrm flipH="1">
              <a:off x="5957603" y="3139180"/>
              <a:ext cx="1108075" cy="600075"/>
            </a:xfrm>
            <a:prstGeom prst="cube">
              <a:avLst>
                <a:gd name="adj" fmla="val 41256"/>
              </a:avLst>
            </a:prstGeom>
            <a:solidFill>
              <a:schemeClr val="accent4">
                <a:lumMod val="7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93C600CB-8EE1-34A0-A1EE-101D5D03C5B4}"/>
                </a:ext>
              </a:extLst>
            </p:cNvPr>
            <p:cNvSpPr/>
            <p:nvPr/>
          </p:nvSpPr>
          <p:spPr>
            <a:xfrm flipH="1">
              <a:off x="5752816" y="2793048"/>
              <a:ext cx="1517650" cy="993774"/>
            </a:xfrm>
            <a:prstGeom prst="cube">
              <a:avLst>
                <a:gd name="adj" fmla="val 41256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9AEBF984-A8C9-477A-A593-77A93602552C}"/>
                </a:ext>
              </a:extLst>
            </p:cNvPr>
            <p:cNvSpPr/>
            <p:nvPr/>
          </p:nvSpPr>
          <p:spPr>
            <a:xfrm flipH="1">
              <a:off x="4466941" y="3204210"/>
              <a:ext cx="660400" cy="546100"/>
            </a:xfrm>
            <a:prstGeom prst="cube">
              <a:avLst>
                <a:gd name="adj" fmla="val 50841"/>
              </a:avLst>
            </a:prstGeom>
            <a:solidFill>
              <a:schemeClr val="accent6">
                <a:lumMod val="7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B6F13FAC-648C-FC0F-60ED-866CFD0DDD8F}"/>
                </a:ext>
              </a:extLst>
            </p:cNvPr>
            <p:cNvSpPr/>
            <p:nvPr/>
          </p:nvSpPr>
          <p:spPr>
            <a:xfrm flipH="1">
              <a:off x="4320891" y="2645410"/>
              <a:ext cx="952500" cy="1289050"/>
            </a:xfrm>
            <a:prstGeom prst="cube">
              <a:avLst>
                <a:gd name="adj" fmla="val 50841"/>
              </a:avLst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8A64666-F36C-CC6B-D771-86C77CB16C80}"/>
                </a:ext>
              </a:extLst>
            </p:cNvPr>
            <p:cNvSpPr/>
            <p:nvPr/>
          </p:nvSpPr>
          <p:spPr>
            <a:xfrm flipH="1">
              <a:off x="2904621" y="2318385"/>
              <a:ext cx="774700" cy="1943100"/>
            </a:xfrm>
            <a:prstGeom prst="cube">
              <a:avLst>
                <a:gd name="adj" fmla="val 8068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>
              <a:extLst>
                <a:ext uri="{FF2B5EF4-FFF2-40B4-BE49-F238E27FC236}">
                  <a16:creationId xmlns:a16="http://schemas.microsoft.com/office/drawing/2014/main" id="{A44676C2-4968-AF6F-FCB4-E5DBCD25BE4F}"/>
                </a:ext>
              </a:extLst>
            </p:cNvPr>
            <p:cNvSpPr/>
            <p:nvPr/>
          </p:nvSpPr>
          <p:spPr>
            <a:xfrm flipH="1">
              <a:off x="3133219" y="3077210"/>
              <a:ext cx="317501" cy="673100"/>
            </a:xfrm>
            <a:prstGeom prst="cube">
              <a:avLst>
                <a:gd name="adj" fmla="val 7322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0E15D96-2E39-612C-8415-95BD2BD88D76}"/>
                </a:ext>
              </a:extLst>
            </p:cNvPr>
            <p:cNvSpPr/>
            <p:nvPr/>
          </p:nvSpPr>
          <p:spPr>
            <a:xfrm>
              <a:off x="7762371" y="2442210"/>
              <a:ext cx="215900" cy="1695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715681-E8FF-9CB6-D942-3A879FF30C71}"/>
                </a:ext>
              </a:extLst>
            </p:cNvPr>
            <p:cNvSpPr/>
            <p:nvPr/>
          </p:nvSpPr>
          <p:spPr>
            <a:xfrm>
              <a:off x="8460871" y="2442210"/>
              <a:ext cx="215900" cy="16954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787E787-39BC-18F7-DDC3-7A3EC4E5A148}"/>
                </a:ext>
              </a:extLst>
            </p:cNvPr>
            <p:cNvSpPr/>
            <p:nvPr/>
          </p:nvSpPr>
          <p:spPr>
            <a:xfrm>
              <a:off x="9155188" y="2772956"/>
              <a:ext cx="215900" cy="10794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63D3B21-804A-6D3E-A8E6-6E7EDAED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81" y="2596167"/>
              <a:ext cx="1387536" cy="138753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370E77-9FE3-402A-94F3-B2E435B518D5}"/>
                </a:ext>
              </a:extLst>
            </p:cNvPr>
            <p:cNvSpPr/>
            <p:nvPr/>
          </p:nvSpPr>
          <p:spPr>
            <a:xfrm>
              <a:off x="1659757" y="3373120"/>
              <a:ext cx="344520" cy="3771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ED48AF0-47A3-E2F6-BFBA-97D1C785BFB0}"/>
                </a:ext>
              </a:extLst>
            </p:cNvPr>
            <p:cNvCxnSpPr>
              <a:cxnSpLocks/>
              <a:stCxn id="17" idx="0"/>
              <a:endCxn id="5" idx="0"/>
            </p:cNvCxnSpPr>
            <p:nvPr/>
          </p:nvCxnSpPr>
          <p:spPr>
            <a:xfrm flipV="1">
              <a:off x="1832017" y="3077210"/>
              <a:ext cx="1343715" cy="29591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8F98830-B4EB-6599-53F1-26C2EC6B5606}"/>
                </a:ext>
              </a:extLst>
            </p:cNvPr>
            <p:cNvCxnSpPr>
              <a:stCxn id="17" idx="2"/>
              <a:endCxn id="5" idx="3"/>
            </p:cNvCxnSpPr>
            <p:nvPr/>
          </p:nvCxnSpPr>
          <p:spPr>
            <a:xfrm>
              <a:off x="1832017" y="3750310"/>
              <a:ext cx="157619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4964761-83A9-CAF9-5D67-B887D5F27A5A}"/>
                </a:ext>
              </a:extLst>
            </p:cNvPr>
            <p:cNvCxnSpPr>
              <a:cxnSpLocks/>
              <a:stCxn id="17" idx="1"/>
              <a:endCxn id="5" idx="1"/>
            </p:cNvCxnSpPr>
            <p:nvPr/>
          </p:nvCxnSpPr>
          <p:spPr>
            <a:xfrm flipV="1">
              <a:off x="1659757" y="3309684"/>
              <a:ext cx="1748450" cy="25203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4536A87-5ABB-D152-F925-DA2DF7333C6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864350" y="2793048"/>
              <a:ext cx="898021" cy="49688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8642BA4-2E01-575B-F282-10B143412EB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263895" y="3289935"/>
              <a:ext cx="498476" cy="49688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369ACD9-AB50-B2F5-0CE3-A8410D271DE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7263895" y="3204210"/>
              <a:ext cx="498476" cy="8572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68710BD-D7E5-8D60-5309-6F326E9AABCE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>
              <a:off x="7870321" y="2442210"/>
              <a:ext cx="590550" cy="84772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7A91EEA-A8F9-2313-1B92-0283B6A06473}"/>
                </a:ext>
              </a:extLst>
            </p:cNvPr>
            <p:cNvCxnSpPr>
              <a:cxnSpLocks/>
              <a:stCxn id="12" idx="1"/>
              <a:endCxn id="11" idx="2"/>
            </p:cNvCxnSpPr>
            <p:nvPr/>
          </p:nvCxnSpPr>
          <p:spPr>
            <a:xfrm flipH="1">
              <a:off x="7870321" y="3289935"/>
              <a:ext cx="590550" cy="84772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D7EABE0-E165-BDAB-E43C-E01E8AF28E82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flipV="1">
              <a:off x="7978271" y="2442210"/>
              <a:ext cx="590550" cy="84772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E9C0C24-0E4B-906A-82A9-B4B60DA0D116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>
              <a:off x="7978271" y="3289935"/>
              <a:ext cx="590550" cy="84772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6462702-0256-B15E-4E88-DCE21D9D9B8E}"/>
                </a:ext>
              </a:extLst>
            </p:cNvPr>
            <p:cNvCxnSpPr>
              <a:cxnSpLocks/>
              <a:stCxn id="13" idx="1"/>
              <a:endCxn id="12" idx="0"/>
            </p:cNvCxnSpPr>
            <p:nvPr/>
          </p:nvCxnSpPr>
          <p:spPr>
            <a:xfrm flipH="1" flipV="1">
              <a:off x="8568821" y="2442210"/>
              <a:ext cx="586367" cy="87049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BECC3E4-291C-EC3E-7AE6-70F3E61D7628}"/>
                </a:ext>
              </a:extLst>
            </p:cNvPr>
            <p:cNvCxnSpPr>
              <a:cxnSpLocks/>
              <a:stCxn id="13" idx="1"/>
              <a:endCxn id="12" idx="2"/>
            </p:cNvCxnSpPr>
            <p:nvPr/>
          </p:nvCxnSpPr>
          <p:spPr>
            <a:xfrm flipH="1">
              <a:off x="8568821" y="3312706"/>
              <a:ext cx="586367" cy="8249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4EBB2BA-A7D0-CD35-1A2D-73FB5ABC8529}"/>
                </a:ext>
              </a:extLst>
            </p:cNvPr>
            <p:cNvCxnSpPr>
              <a:cxnSpLocks/>
              <a:stCxn id="12" idx="3"/>
              <a:endCxn id="13" idx="0"/>
            </p:cNvCxnSpPr>
            <p:nvPr/>
          </p:nvCxnSpPr>
          <p:spPr>
            <a:xfrm flipV="1">
              <a:off x="8676771" y="2772956"/>
              <a:ext cx="586367" cy="51697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F32DF2CC-3C8D-14AF-DE25-99695925740C}"/>
                </a:ext>
              </a:extLst>
            </p:cNvPr>
            <p:cNvCxnSpPr>
              <a:cxnSpLocks/>
              <a:stCxn id="12" idx="3"/>
              <a:endCxn id="13" idx="2"/>
            </p:cNvCxnSpPr>
            <p:nvPr/>
          </p:nvCxnSpPr>
          <p:spPr>
            <a:xfrm>
              <a:off x="8676771" y="3289935"/>
              <a:ext cx="586367" cy="5625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3C8DD7B-DA94-61D1-15A8-4300699CAF90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3239452" y="3077210"/>
              <a:ext cx="1696510" cy="40464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0EA38E9-7A09-2043-00F4-4D9B527C553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478106" y="3481853"/>
              <a:ext cx="1457856" cy="26845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464D53-F630-1ADD-F8C1-ED2E64199F25}"/>
                </a:ext>
              </a:extLst>
            </p:cNvPr>
            <p:cNvCxnSpPr>
              <a:stCxn id="5" idx="1"/>
              <a:endCxn id="7" idx="1"/>
            </p:cNvCxnSpPr>
            <p:nvPr/>
          </p:nvCxnSpPr>
          <p:spPr>
            <a:xfrm>
              <a:off x="3408207" y="3309684"/>
              <a:ext cx="1527755" cy="17216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D9A44E4-A3EF-4932-690F-A85A3E4DC116}"/>
                </a:ext>
              </a:extLst>
            </p:cNvPr>
            <p:cNvCxnSpPr>
              <a:stCxn id="7" idx="0"/>
              <a:endCxn id="9" idx="1"/>
            </p:cNvCxnSpPr>
            <p:nvPr/>
          </p:nvCxnSpPr>
          <p:spPr>
            <a:xfrm>
              <a:off x="4658320" y="3204210"/>
              <a:ext cx="1977104" cy="18253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99ED767-1E77-0350-133E-B74DACAF9E2E}"/>
                </a:ext>
              </a:extLst>
            </p:cNvPr>
            <p:cNvCxnSpPr>
              <a:stCxn id="7" idx="2"/>
              <a:endCxn id="9" idx="1"/>
            </p:cNvCxnSpPr>
            <p:nvPr/>
          </p:nvCxnSpPr>
          <p:spPr>
            <a:xfrm flipV="1">
              <a:off x="5127341" y="3386747"/>
              <a:ext cx="1508083" cy="22933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B5732D0-F48E-5BDA-D23E-4041586E9A0C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935962" y="3386747"/>
              <a:ext cx="1699462" cy="36356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035E58EF-FE58-2FFA-6EC1-B20A2D516884}"/>
                </a:ext>
              </a:extLst>
            </p:cNvPr>
            <p:cNvGrpSpPr/>
            <p:nvPr/>
          </p:nvGrpSpPr>
          <p:grpSpPr>
            <a:xfrm>
              <a:off x="9531109" y="2806845"/>
              <a:ext cx="348746" cy="1002757"/>
              <a:chOff x="9473959" y="2912112"/>
              <a:chExt cx="348746" cy="1002757"/>
            </a:xfrm>
          </p:grpSpPr>
          <p:sp>
            <p:nvSpPr>
              <p:cNvPr id="82" name="箭头: 右 81">
                <a:extLst>
                  <a:ext uri="{FF2B5EF4-FFF2-40B4-BE49-F238E27FC236}">
                    <a16:creationId xmlns:a16="http://schemas.microsoft.com/office/drawing/2014/main" id="{6EB0F67E-34D9-4F29-0822-8E53ACCF4E9C}"/>
                  </a:ext>
                </a:extLst>
              </p:cNvPr>
              <p:cNvSpPr/>
              <p:nvPr/>
            </p:nvSpPr>
            <p:spPr>
              <a:xfrm>
                <a:off x="9473959" y="2912112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箭头: 右 82">
                <a:extLst>
                  <a:ext uri="{FF2B5EF4-FFF2-40B4-BE49-F238E27FC236}">
                    <a16:creationId xmlns:a16="http://schemas.microsoft.com/office/drawing/2014/main" id="{E3D094C0-7D39-665C-06C6-35D0A7C6F00A}"/>
                  </a:ext>
                </a:extLst>
              </p:cNvPr>
              <p:cNvSpPr/>
              <p:nvPr/>
            </p:nvSpPr>
            <p:spPr>
              <a:xfrm>
                <a:off x="9473959" y="3514276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箭头: 右 83">
                <a:extLst>
                  <a:ext uri="{FF2B5EF4-FFF2-40B4-BE49-F238E27FC236}">
                    <a16:creationId xmlns:a16="http://schemas.microsoft.com/office/drawing/2014/main" id="{F2FDBF30-301F-7314-08DB-936781C8622D}"/>
                  </a:ext>
                </a:extLst>
              </p:cNvPr>
              <p:cNvSpPr/>
              <p:nvPr/>
            </p:nvSpPr>
            <p:spPr>
              <a:xfrm>
                <a:off x="9473959" y="3815357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箭头: 右 84">
                <a:extLst>
                  <a:ext uri="{FF2B5EF4-FFF2-40B4-BE49-F238E27FC236}">
                    <a16:creationId xmlns:a16="http://schemas.microsoft.com/office/drawing/2014/main" id="{AB6EF3F6-362C-0248-3B71-4B5EFC68290E}"/>
                  </a:ext>
                </a:extLst>
              </p:cNvPr>
              <p:cNvSpPr/>
              <p:nvPr/>
            </p:nvSpPr>
            <p:spPr>
              <a:xfrm>
                <a:off x="9473959" y="3213194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B32AD77A-A4DE-78E4-5295-B8B5CD665A52}"/>
                </a:ext>
              </a:extLst>
            </p:cNvPr>
            <p:cNvGrpSpPr/>
            <p:nvPr/>
          </p:nvGrpSpPr>
          <p:grpSpPr>
            <a:xfrm>
              <a:off x="10405674" y="2806845"/>
              <a:ext cx="348746" cy="1002757"/>
              <a:chOff x="10348669" y="2903129"/>
              <a:chExt cx="348746" cy="1002757"/>
            </a:xfrm>
          </p:grpSpPr>
          <p:sp>
            <p:nvSpPr>
              <p:cNvPr id="86" name="箭头: 右 85">
                <a:extLst>
                  <a:ext uri="{FF2B5EF4-FFF2-40B4-BE49-F238E27FC236}">
                    <a16:creationId xmlns:a16="http://schemas.microsoft.com/office/drawing/2014/main" id="{F6FB0BC7-2309-EF8B-E502-91851DD881E8}"/>
                  </a:ext>
                </a:extLst>
              </p:cNvPr>
              <p:cNvSpPr/>
              <p:nvPr/>
            </p:nvSpPr>
            <p:spPr>
              <a:xfrm>
                <a:off x="10348669" y="2903129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箭头: 右 86">
                <a:extLst>
                  <a:ext uri="{FF2B5EF4-FFF2-40B4-BE49-F238E27FC236}">
                    <a16:creationId xmlns:a16="http://schemas.microsoft.com/office/drawing/2014/main" id="{6DDCA76D-9675-909F-D27E-E6263267B4F4}"/>
                  </a:ext>
                </a:extLst>
              </p:cNvPr>
              <p:cNvSpPr/>
              <p:nvPr/>
            </p:nvSpPr>
            <p:spPr>
              <a:xfrm>
                <a:off x="10348669" y="3505293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箭头: 右 87">
                <a:extLst>
                  <a:ext uri="{FF2B5EF4-FFF2-40B4-BE49-F238E27FC236}">
                    <a16:creationId xmlns:a16="http://schemas.microsoft.com/office/drawing/2014/main" id="{2C4644A5-3CF6-D5F2-DFCC-D26908B6111B}"/>
                  </a:ext>
                </a:extLst>
              </p:cNvPr>
              <p:cNvSpPr/>
              <p:nvPr/>
            </p:nvSpPr>
            <p:spPr>
              <a:xfrm>
                <a:off x="10348669" y="3806374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箭头: 右 88">
                <a:extLst>
                  <a:ext uri="{FF2B5EF4-FFF2-40B4-BE49-F238E27FC236}">
                    <a16:creationId xmlns:a16="http://schemas.microsoft.com/office/drawing/2014/main" id="{CA5281FE-2D95-306F-20AD-3B177FDE14FC}"/>
                  </a:ext>
                </a:extLst>
              </p:cNvPr>
              <p:cNvSpPr/>
              <p:nvPr/>
            </p:nvSpPr>
            <p:spPr>
              <a:xfrm>
                <a:off x="10348669" y="3204211"/>
                <a:ext cx="348746" cy="9951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A531E97-66F3-A4C5-97FE-2D27C3C828BB}"/>
                </a:ext>
              </a:extLst>
            </p:cNvPr>
            <p:cNvSpPr txBox="1"/>
            <p:nvPr/>
          </p:nvSpPr>
          <p:spPr>
            <a:xfrm>
              <a:off x="10831805" y="2646504"/>
              <a:ext cx="42041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分类结果</a:t>
              </a: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7359D610-6CFB-8223-8CCF-F0527751E270}"/>
                </a:ext>
              </a:extLst>
            </p:cNvPr>
            <p:cNvGrpSpPr/>
            <p:nvPr/>
          </p:nvGrpSpPr>
          <p:grpSpPr>
            <a:xfrm>
              <a:off x="9957239" y="2400282"/>
              <a:ext cx="371051" cy="1815882"/>
              <a:chOff x="9900378" y="2400282"/>
              <a:chExt cx="371051" cy="181588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50F381-4C0B-8094-CD16-6F2746FE221C}"/>
                  </a:ext>
                </a:extLst>
              </p:cNvPr>
              <p:cNvSpPr/>
              <p:nvPr/>
            </p:nvSpPr>
            <p:spPr>
              <a:xfrm>
                <a:off x="9977953" y="2442210"/>
                <a:ext cx="215900" cy="1695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85857390-A293-B789-6537-7F86A21CAE1B}"/>
                  </a:ext>
                </a:extLst>
              </p:cNvPr>
              <p:cNvSpPr txBox="1"/>
              <p:nvPr/>
            </p:nvSpPr>
            <p:spPr>
              <a:xfrm>
                <a:off x="9900378" y="2400282"/>
                <a:ext cx="37105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D7FC383-58B5-A1EA-25EE-325699498191}"/>
                </a:ext>
              </a:extLst>
            </p:cNvPr>
            <p:cNvSpPr txBox="1"/>
            <p:nvPr/>
          </p:nvSpPr>
          <p:spPr>
            <a:xfrm>
              <a:off x="7902071" y="4474019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55FA44E-2ABA-99BA-D39E-EBF329400F77}"/>
                </a:ext>
              </a:extLst>
            </p:cNvPr>
            <p:cNvSpPr txBox="1"/>
            <p:nvPr/>
          </p:nvSpPr>
          <p:spPr>
            <a:xfrm>
              <a:off x="966799" y="4474019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输入样本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363B953-2DB3-17DB-D672-F6B579A1DEFC}"/>
                </a:ext>
              </a:extLst>
            </p:cNvPr>
            <p:cNvSpPr txBox="1"/>
            <p:nvPr/>
          </p:nvSpPr>
          <p:spPr>
            <a:xfrm>
              <a:off x="3086628" y="4474019"/>
              <a:ext cx="2170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0C2E6F6C-ABC1-C116-DA13-AFFC3291F241}"/>
                </a:ext>
              </a:extLst>
            </p:cNvPr>
            <p:cNvSpPr txBox="1"/>
            <p:nvPr/>
          </p:nvSpPr>
          <p:spPr>
            <a:xfrm>
              <a:off x="5086066" y="4474019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池化层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28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6AD0A879-1B98-B7D5-B52F-408A26B08E29}"/>
              </a:ext>
            </a:extLst>
          </p:cNvPr>
          <p:cNvGrpSpPr/>
          <p:nvPr/>
        </p:nvGrpSpPr>
        <p:grpSpPr>
          <a:xfrm>
            <a:off x="6450443" y="1066794"/>
            <a:ext cx="1886429" cy="1867925"/>
            <a:chOff x="8250620" y="299542"/>
            <a:chExt cx="3088800" cy="3058502"/>
          </a:xfr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883F5FC1-E2FD-3261-0E21-1F6EAE8D35F1}"/>
                </a:ext>
              </a:extLst>
            </p:cNvPr>
            <p:cNvSpPr/>
            <p:nvPr/>
          </p:nvSpPr>
          <p:spPr>
            <a:xfrm>
              <a:off x="8250620" y="29954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597DE66-12EC-7A90-D07F-FE354BAB0D8F}"/>
                </a:ext>
              </a:extLst>
            </p:cNvPr>
            <p:cNvSpPr/>
            <p:nvPr/>
          </p:nvSpPr>
          <p:spPr>
            <a:xfrm>
              <a:off x="8765420" y="29954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00A81E0-826B-CA67-2CA0-737820C711C4}"/>
                </a:ext>
              </a:extLst>
            </p:cNvPr>
            <p:cNvSpPr/>
            <p:nvPr/>
          </p:nvSpPr>
          <p:spPr>
            <a:xfrm>
              <a:off x="9280220" y="29954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0FD7335-B757-C510-D820-D07BA33558A8}"/>
                </a:ext>
              </a:extLst>
            </p:cNvPr>
            <p:cNvSpPr/>
            <p:nvPr/>
          </p:nvSpPr>
          <p:spPr>
            <a:xfrm>
              <a:off x="9795020" y="29954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7EB71D20-76E9-105D-7D55-C9AE1A889739}"/>
                </a:ext>
              </a:extLst>
            </p:cNvPr>
            <p:cNvSpPr/>
            <p:nvPr/>
          </p:nvSpPr>
          <p:spPr>
            <a:xfrm>
              <a:off x="10309820" y="29954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A744CF2D-4CB0-00D7-B3D1-84C76EB19683}"/>
                </a:ext>
              </a:extLst>
            </p:cNvPr>
            <p:cNvSpPr/>
            <p:nvPr/>
          </p:nvSpPr>
          <p:spPr>
            <a:xfrm>
              <a:off x="10824620" y="299542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BA699A3-6CBE-C6BF-BC6D-409A7CE5997F}"/>
                </a:ext>
              </a:extLst>
            </p:cNvPr>
            <p:cNvSpPr/>
            <p:nvPr/>
          </p:nvSpPr>
          <p:spPr>
            <a:xfrm>
              <a:off x="8250620" y="81454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150A1E4-9AF6-7A22-41CF-3877F00034BF}"/>
                </a:ext>
              </a:extLst>
            </p:cNvPr>
            <p:cNvSpPr/>
            <p:nvPr/>
          </p:nvSpPr>
          <p:spPr>
            <a:xfrm>
              <a:off x="8765420" y="81454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EECC8BB5-1C90-FBDA-C9BB-537E079EC5B7}"/>
                </a:ext>
              </a:extLst>
            </p:cNvPr>
            <p:cNvSpPr/>
            <p:nvPr/>
          </p:nvSpPr>
          <p:spPr>
            <a:xfrm>
              <a:off x="9280220" y="81454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6126EB5A-5D51-6E09-DD7F-4381FC4AE8DB}"/>
                </a:ext>
              </a:extLst>
            </p:cNvPr>
            <p:cNvSpPr/>
            <p:nvPr/>
          </p:nvSpPr>
          <p:spPr>
            <a:xfrm>
              <a:off x="9795020" y="81454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3CB39E15-7105-D74D-06DC-9A95CDAAAB80}"/>
                </a:ext>
              </a:extLst>
            </p:cNvPr>
            <p:cNvSpPr/>
            <p:nvPr/>
          </p:nvSpPr>
          <p:spPr>
            <a:xfrm>
              <a:off x="10309820" y="81454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649F6695-974E-4B8A-5125-AB04C6F9A761}"/>
                </a:ext>
              </a:extLst>
            </p:cNvPr>
            <p:cNvSpPr/>
            <p:nvPr/>
          </p:nvSpPr>
          <p:spPr>
            <a:xfrm>
              <a:off x="10824620" y="81454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4FE8528-797E-37DB-B10C-3DC004AD458B}"/>
                </a:ext>
              </a:extLst>
            </p:cNvPr>
            <p:cNvSpPr/>
            <p:nvPr/>
          </p:nvSpPr>
          <p:spPr>
            <a:xfrm>
              <a:off x="8250620" y="132955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2A7AF92E-AAFA-F32D-6F8A-4E8DF73C3F25}"/>
                </a:ext>
              </a:extLst>
            </p:cNvPr>
            <p:cNvSpPr/>
            <p:nvPr/>
          </p:nvSpPr>
          <p:spPr>
            <a:xfrm>
              <a:off x="8765420" y="132955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68FC226-F891-839F-9854-8146B5F05B27}"/>
                </a:ext>
              </a:extLst>
            </p:cNvPr>
            <p:cNvSpPr/>
            <p:nvPr/>
          </p:nvSpPr>
          <p:spPr>
            <a:xfrm>
              <a:off x="9280220" y="132955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196A6FF-A40F-1F7A-533D-DCE60C1F7430}"/>
                </a:ext>
              </a:extLst>
            </p:cNvPr>
            <p:cNvSpPr/>
            <p:nvPr/>
          </p:nvSpPr>
          <p:spPr>
            <a:xfrm>
              <a:off x="9795020" y="132955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4D4A6B5F-CC74-2DCA-B69A-5482F113EB11}"/>
                </a:ext>
              </a:extLst>
            </p:cNvPr>
            <p:cNvSpPr/>
            <p:nvPr/>
          </p:nvSpPr>
          <p:spPr>
            <a:xfrm>
              <a:off x="10309820" y="132955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946A3F33-2AD7-18B8-E73B-C1558D2FC1FA}"/>
                </a:ext>
              </a:extLst>
            </p:cNvPr>
            <p:cNvSpPr/>
            <p:nvPr/>
          </p:nvSpPr>
          <p:spPr>
            <a:xfrm>
              <a:off x="10824620" y="132955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BACF200F-38EA-9D3B-23D3-D7E2A2F75171}"/>
                </a:ext>
              </a:extLst>
            </p:cNvPr>
            <p:cNvSpPr/>
            <p:nvPr/>
          </p:nvSpPr>
          <p:spPr>
            <a:xfrm>
              <a:off x="8250620" y="182879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5AF69315-38F5-CBEC-A27D-0B113BB614C3}"/>
                </a:ext>
              </a:extLst>
            </p:cNvPr>
            <p:cNvSpPr/>
            <p:nvPr/>
          </p:nvSpPr>
          <p:spPr>
            <a:xfrm>
              <a:off x="8765420" y="182879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F2930B3-4FB3-BF54-39F5-053B2CBDB5AC}"/>
                </a:ext>
              </a:extLst>
            </p:cNvPr>
            <p:cNvSpPr/>
            <p:nvPr/>
          </p:nvSpPr>
          <p:spPr>
            <a:xfrm>
              <a:off x="9280220" y="182879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4862C78D-19E6-DBD6-D962-E983020020BF}"/>
                </a:ext>
              </a:extLst>
            </p:cNvPr>
            <p:cNvSpPr/>
            <p:nvPr/>
          </p:nvSpPr>
          <p:spPr>
            <a:xfrm>
              <a:off x="9795020" y="182879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78030A24-895A-B674-691E-5C784BCF9C4A}"/>
                </a:ext>
              </a:extLst>
            </p:cNvPr>
            <p:cNvSpPr/>
            <p:nvPr/>
          </p:nvSpPr>
          <p:spPr>
            <a:xfrm>
              <a:off x="10309820" y="182879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B870D7BC-4301-75D5-93A0-51AC61E5F71C}"/>
                </a:ext>
              </a:extLst>
            </p:cNvPr>
            <p:cNvSpPr/>
            <p:nvPr/>
          </p:nvSpPr>
          <p:spPr>
            <a:xfrm>
              <a:off x="10824620" y="182879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50DCD31A-4C68-146F-D403-D4085081EC3F}"/>
                </a:ext>
              </a:extLst>
            </p:cNvPr>
            <p:cNvSpPr/>
            <p:nvPr/>
          </p:nvSpPr>
          <p:spPr>
            <a:xfrm>
              <a:off x="8250620" y="2343801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F9C48A28-0EF9-EDC4-F365-7DB00459049C}"/>
                </a:ext>
              </a:extLst>
            </p:cNvPr>
            <p:cNvSpPr/>
            <p:nvPr/>
          </p:nvSpPr>
          <p:spPr>
            <a:xfrm>
              <a:off x="8765420" y="2343801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278B2E9A-E1D8-DF73-477E-7C0A7A428D7B}"/>
                </a:ext>
              </a:extLst>
            </p:cNvPr>
            <p:cNvSpPr/>
            <p:nvPr/>
          </p:nvSpPr>
          <p:spPr>
            <a:xfrm>
              <a:off x="9280220" y="2343801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A2D98136-32F4-5718-DC76-FF9D2D80AF4B}"/>
                </a:ext>
              </a:extLst>
            </p:cNvPr>
            <p:cNvSpPr/>
            <p:nvPr/>
          </p:nvSpPr>
          <p:spPr>
            <a:xfrm>
              <a:off x="9795020" y="2343801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8F062197-81A9-E5F6-6280-471983132D91}"/>
                </a:ext>
              </a:extLst>
            </p:cNvPr>
            <p:cNvSpPr/>
            <p:nvPr/>
          </p:nvSpPr>
          <p:spPr>
            <a:xfrm>
              <a:off x="10309820" y="2343800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7F09E0CE-F3C6-E542-B8CE-1AABF8AA0E3C}"/>
                </a:ext>
              </a:extLst>
            </p:cNvPr>
            <p:cNvSpPr/>
            <p:nvPr/>
          </p:nvSpPr>
          <p:spPr>
            <a:xfrm>
              <a:off x="10824620" y="234379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D9E8B5A-B648-766A-1D3A-763112DD9ECA}"/>
                </a:ext>
              </a:extLst>
            </p:cNvPr>
            <p:cNvSpPr/>
            <p:nvPr/>
          </p:nvSpPr>
          <p:spPr>
            <a:xfrm>
              <a:off x="8250620" y="284303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B0EEDA25-B032-624E-9453-7CCD13AB8F47}"/>
                </a:ext>
              </a:extLst>
            </p:cNvPr>
            <p:cNvSpPr/>
            <p:nvPr/>
          </p:nvSpPr>
          <p:spPr>
            <a:xfrm>
              <a:off x="8765420" y="284303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1CE62AA5-F143-29E6-33A5-0E22DE3C28C1}"/>
                </a:ext>
              </a:extLst>
            </p:cNvPr>
            <p:cNvSpPr/>
            <p:nvPr/>
          </p:nvSpPr>
          <p:spPr>
            <a:xfrm>
              <a:off x="9280220" y="284303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0EC6F90-04A6-D0C8-7029-92D5245A790A}"/>
                </a:ext>
              </a:extLst>
            </p:cNvPr>
            <p:cNvSpPr/>
            <p:nvPr/>
          </p:nvSpPr>
          <p:spPr>
            <a:xfrm>
              <a:off x="9795020" y="284303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C03866CD-553C-A25F-0C93-1E263418862D}"/>
                </a:ext>
              </a:extLst>
            </p:cNvPr>
            <p:cNvSpPr/>
            <p:nvPr/>
          </p:nvSpPr>
          <p:spPr>
            <a:xfrm>
              <a:off x="10309820" y="284303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F76C678-54DC-8B6E-7271-D40B93AA1C3E}"/>
                </a:ext>
              </a:extLst>
            </p:cNvPr>
            <p:cNvSpPr/>
            <p:nvPr/>
          </p:nvSpPr>
          <p:spPr>
            <a:xfrm>
              <a:off x="10824620" y="284303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800D432B-97B2-F4B7-3535-ECF59A965A77}"/>
              </a:ext>
            </a:extLst>
          </p:cNvPr>
          <p:cNvGrpSpPr/>
          <p:nvPr/>
        </p:nvGrpSpPr>
        <p:grpSpPr>
          <a:xfrm>
            <a:off x="6450443" y="3707822"/>
            <a:ext cx="1886429" cy="1867925"/>
            <a:chOff x="8272262" y="3831021"/>
            <a:chExt cx="3088800" cy="3058502"/>
          </a:xfr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0AEE611B-FDCA-46CE-39D9-D2D2E88416C7}"/>
                </a:ext>
              </a:extLst>
            </p:cNvPr>
            <p:cNvSpPr/>
            <p:nvPr/>
          </p:nvSpPr>
          <p:spPr>
            <a:xfrm>
              <a:off x="8272262" y="383102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48E03CA-DCD0-4B63-6C12-A1E11027CEBC}"/>
                </a:ext>
              </a:extLst>
            </p:cNvPr>
            <p:cNvSpPr/>
            <p:nvPr/>
          </p:nvSpPr>
          <p:spPr>
            <a:xfrm>
              <a:off x="8787062" y="383102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811C1291-D38F-3B80-2912-A72C9B2B8F2B}"/>
                </a:ext>
              </a:extLst>
            </p:cNvPr>
            <p:cNvSpPr/>
            <p:nvPr/>
          </p:nvSpPr>
          <p:spPr>
            <a:xfrm>
              <a:off x="9301862" y="383102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D77705E2-B23D-3CB0-4309-E79D555C00DB}"/>
                </a:ext>
              </a:extLst>
            </p:cNvPr>
            <p:cNvSpPr/>
            <p:nvPr/>
          </p:nvSpPr>
          <p:spPr>
            <a:xfrm>
              <a:off x="9816662" y="383102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CAFCF2D8-1F96-1E72-6255-B685579DF673}"/>
                </a:ext>
              </a:extLst>
            </p:cNvPr>
            <p:cNvSpPr/>
            <p:nvPr/>
          </p:nvSpPr>
          <p:spPr>
            <a:xfrm>
              <a:off x="10331462" y="3831022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2F58E71A-754C-7944-A5FA-B3486B87B4CC}"/>
                </a:ext>
              </a:extLst>
            </p:cNvPr>
            <p:cNvSpPr/>
            <p:nvPr/>
          </p:nvSpPr>
          <p:spPr>
            <a:xfrm>
              <a:off x="10846262" y="3831021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6128BFCC-EE7F-662E-E321-9E929CEE324A}"/>
                </a:ext>
              </a:extLst>
            </p:cNvPr>
            <p:cNvSpPr/>
            <p:nvPr/>
          </p:nvSpPr>
          <p:spPr>
            <a:xfrm>
              <a:off x="8272262" y="434602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B30E2167-4433-BB72-B89A-FEE433FD958A}"/>
                </a:ext>
              </a:extLst>
            </p:cNvPr>
            <p:cNvSpPr/>
            <p:nvPr/>
          </p:nvSpPr>
          <p:spPr>
            <a:xfrm>
              <a:off x="8787062" y="434602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EBE227D5-217D-AC21-F260-71C952C57087}"/>
                </a:ext>
              </a:extLst>
            </p:cNvPr>
            <p:cNvSpPr/>
            <p:nvPr/>
          </p:nvSpPr>
          <p:spPr>
            <a:xfrm>
              <a:off x="9301862" y="434602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C255D09-A96C-1E6E-0057-228CA31B743F}"/>
                </a:ext>
              </a:extLst>
            </p:cNvPr>
            <p:cNvSpPr/>
            <p:nvPr/>
          </p:nvSpPr>
          <p:spPr>
            <a:xfrm>
              <a:off x="9816662" y="434602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82FAA399-6AFA-252C-119A-0BFF226781EB}"/>
                </a:ext>
              </a:extLst>
            </p:cNvPr>
            <p:cNvSpPr/>
            <p:nvPr/>
          </p:nvSpPr>
          <p:spPr>
            <a:xfrm>
              <a:off x="10331462" y="4346027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7C1CA50E-DC41-C3B2-70C3-0AD930C009DB}"/>
                </a:ext>
              </a:extLst>
            </p:cNvPr>
            <p:cNvSpPr/>
            <p:nvPr/>
          </p:nvSpPr>
          <p:spPr>
            <a:xfrm>
              <a:off x="10846262" y="434602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6D64A3F2-368E-4384-28A3-08B2FF254B41}"/>
                </a:ext>
              </a:extLst>
            </p:cNvPr>
            <p:cNvSpPr/>
            <p:nvPr/>
          </p:nvSpPr>
          <p:spPr>
            <a:xfrm>
              <a:off x="8272262" y="486103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B5383D89-1C39-4B1C-FB15-08E32C04D3DD}"/>
                </a:ext>
              </a:extLst>
            </p:cNvPr>
            <p:cNvSpPr/>
            <p:nvPr/>
          </p:nvSpPr>
          <p:spPr>
            <a:xfrm>
              <a:off x="8787062" y="486103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482C600A-B1FC-E96F-0190-CDE1FFDA6106}"/>
                </a:ext>
              </a:extLst>
            </p:cNvPr>
            <p:cNvSpPr/>
            <p:nvPr/>
          </p:nvSpPr>
          <p:spPr>
            <a:xfrm>
              <a:off x="9301862" y="486103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E1178040-CC2D-435F-AF71-A2D6007949BE}"/>
                </a:ext>
              </a:extLst>
            </p:cNvPr>
            <p:cNvSpPr/>
            <p:nvPr/>
          </p:nvSpPr>
          <p:spPr>
            <a:xfrm>
              <a:off x="9816662" y="486103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3A4CFE9A-A136-B22C-15D7-FC22917D9BE3}"/>
                </a:ext>
              </a:extLst>
            </p:cNvPr>
            <p:cNvSpPr/>
            <p:nvPr/>
          </p:nvSpPr>
          <p:spPr>
            <a:xfrm>
              <a:off x="10331462" y="4861033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4767233B-D6F1-E2C7-0237-46992D176F5D}"/>
                </a:ext>
              </a:extLst>
            </p:cNvPr>
            <p:cNvSpPr/>
            <p:nvPr/>
          </p:nvSpPr>
          <p:spPr>
            <a:xfrm>
              <a:off x="10846262" y="4861032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2346B0F3-7FCD-452A-DF8D-AB51DEE6F04F}"/>
                </a:ext>
              </a:extLst>
            </p:cNvPr>
            <p:cNvSpPr/>
            <p:nvPr/>
          </p:nvSpPr>
          <p:spPr>
            <a:xfrm>
              <a:off x="8272262" y="536027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4EC74376-C076-7CDD-FFA3-A343C2801ABA}"/>
                </a:ext>
              </a:extLst>
            </p:cNvPr>
            <p:cNvSpPr/>
            <p:nvPr/>
          </p:nvSpPr>
          <p:spPr>
            <a:xfrm>
              <a:off x="8787062" y="536027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29A8F4A8-34DE-F153-6C00-B16C0B29BAEA}"/>
                </a:ext>
              </a:extLst>
            </p:cNvPr>
            <p:cNvSpPr/>
            <p:nvPr/>
          </p:nvSpPr>
          <p:spPr>
            <a:xfrm>
              <a:off x="9301862" y="536027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F1375BAB-5A1B-F592-1718-94A92B46E68D}"/>
                </a:ext>
              </a:extLst>
            </p:cNvPr>
            <p:cNvSpPr/>
            <p:nvPr/>
          </p:nvSpPr>
          <p:spPr>
            <a:xfrm>
              <a:off x="9816662" y="536027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9E4A0405-8D75-1526-BE2C-7AB304F593E9}"/>
                </a:ext>
              </a:extLst>
            </p:cNvPr>
            <p:cNvSpPr/>
            <p:nvPr/>
          </p:nvSpPr>
          <p:spPr>
            <a:xfrm>
              <a:off x="10331462" y="536027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B60A4AC-32B5-50E4-F3BC-56729E0934C5}"/>
                </a:ext>
              </a:extLst>
            </p:cNvPr>
            <p:cNvSpPr/>
            <p:nvPr/>
          </p:nvSpPr>
          <p:spPr>
            <a:xfrm>
              <a:off x="10846262" y="536027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F8CFF673-918E-C634-FF22-8DF03CF9792F}"/>
                </a:ext>
              </a:extLst>
            </p:cNvPr>
            <p:cNvSpPr/>
            <p:nvPr/>
          </p:nvSpPr>
          <p:spPr>
            <a:xfrm>
              <a:off x="8272262" y="5875280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259FD028-4565-8130-3C59-33943B21C6D2}"/>
                </a:ext>
              </a:extLst>
            </p:cNvPr>
            <p:cNvSpPr/>
            <p:nvPr/>
          </p:nvSpPr>
          <p:spPr>
            <a:xfrm>
              <a:off x="8787062" y="5875280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BFCB14A6-8EB2-022F-361C-F804EA585E61}"/>
                </a:ext>
              </a:extLst>
            </p:cNvPr>
            <p:cNvSpPr/>
            <p:nvPr/>
          </p:nvSpPr>
          <p:spPr>
            <a:xfrm>
              <a:off x="9301862" y="5875280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196180E5-A0F2-7805-687B-F89158B5DAE6}"/>
                </a:ext>
              </a:extLst>
            </p:cNvPr>
            <p:cNvSpPr/>
            <p:nvPr/>
          </p:nvSpPr>
          <p:spPr>
            <a:xfrm>
              <a:off x="9816662" y="5875280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2F58E0A-CCD7-E659-74BE-2E86967ED93C}"/>
                </a:ext>
              </a:extLst>
            </p:cNvPr>
            <p:cNvSpPr/>
            <p:nvPr/>
          </p:nvSpPr>
          <p:spPr>
            <a:xfrm>
              <a:off x="10331462" y="5875279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A4CC2ECE-3234-7FAE-9D2F-957F92682A99}"/>
                </a:ext>
              </a:extLst>
            </p:cNvPr>
            <p:cNvSpPr/>
            <p:nvPr/>
          </p:nvSpPr>
          <p:spPr>
            <a:xfrm>
              <a:off x="10846262" y="5875278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DE2987E4-A7A9-C84D-FB7A-D970A3B3DCA7}"/>
                </a:ext>
              </a:extLst>
            </p:cNvPr>
            <p:cNvSpPr/>
            <p:nvPr/>
          </p:nvSpPr>
          <p:spPr>
            <a:xfrm>
              <a:off x="8272262" y="637451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DE9421C4-9206-D4AA-4B82-EB16067C25BB}"/>
                </a:ext>
              </a:extLst>
            </p:cNvPr>
            <p:cNvSpPr/>
            <p:nvPr/>
          </p:nvSpPr>
          <p:spPr>
            <a:xfrm>
              <a:off x="8787062" y="637451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9F3B90B5-9C4B-D1F1-3A9A-327C501DBB26}"/>
                </a:ext>
              </a:extLst>
            </p:cNvPr>
            <p:cNvSpPr/>
            <p:nvPr/>
          </p:nvSpPr>
          <p:spPr>
            <a:xfrm>
              <a:off x="9301862" y="637451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2A811BC4-EB24-2A80-7907-4C13BAC77AF8}"/>
                </a:ext>
              </a:extLst>
            </p:cNvPr>
            <p:cNvSpPr/>
            <p:nvPr/>
          </p:nvSpPr>
          <p:spPr>
            <a:xfrm>
              <a:off x="9816662" y="6374516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2E0F934C-FB2B-529D-E0C6-87BC58D3140E}"/>
                </a:ext>
              </a:extLst>
            </p:cNvPr>
            <p:cNvSpPr/>
            <p:nvPr/>
          </p:nvSpPr>
          <p:spPr>
            <a:xfrm>
              <a:off x="10331462" y="6374515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568A51F0-3E77-1967-C285-ECEB16C138A9}"/>
                </a:ext>
              </a:extLst>
            </p:cNvPr>
            <p:cNvSpPr/>
            <p:nvPr/>
          </p:nvSpPr>
          <p:spPr>
            <a:xfrm>
              <a:off x="10846262" y="6374514"/>
              <a:ext cx="514800" cy="515007"/>
            </a:xfrm>
            <a:prstGeom prst="rect">
              <a:avLst/>
            </a:prstGeom>
            <a:grp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7896441A-02CE-59FC-2D15-8AEB48B03F33}"/>
              </a:ext>
            </a:extLst>
          </p:cNvPr>
          <p:cNvGrpSpPr/>
          <p:nvPr/>
        </p:nvGrpSpPr>
        <p:grpSpPr>
          <a:xfrm>
            <a:off x="831234" y="2162296"/>
            <a:ext cx="2402060" cy="2316606"/>
            <a:chOff x="1332186" y="1924171"/>
            <a:chExt cx="2402060" cy="2316606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E8B48F7B-78A9-75BE-CE80-A8D114AA49F9}"/>
                </a:ext>
              </a:extLst>
            </p:cNvPr>
            <p:cNvGrpSpPr/>
            <p:nvPr/>
          </p:nvGrpSpPr>
          <p:grpSpPr>
            <a:xfrm>
              <a:off x="1797104" y="1924171"/>
              <a:ext cx="1937142" cy="1918141"/>
              <a:chOff x="1219199" y="1587059"/>
              <a:chExt cx="3088800" cy="3058502"/>
            </a:xfrm>
            <a:solidFill>
              <a:schemeClr val="accent6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B35C0EC-BEAA-7FFC-039F-D155300F9E04}"/>
                  </a:ext>
                </a:extLst>
              </p:cNvPr>
              <p:cNvSpPr/>
              <p:nvPr/>
            </p:nvSpPr>
            <p:spPr>
              <a:xfrm>
                <a:off x="12191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316DFBB-6BE4-DB46-916E-C38A365C8AD4}"/>
                  </a:ext>
                </a:extLst>
              </p:cNvPr>
              <p:cNvSpPr/>
              <p:nvPr/>
            </p:nvSpPr>
            <p:spPr>
              <a:xfrm>
                <a:off x="17339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BF01B2-0151-8C15-39C4-30F671182FE9}"/>
                  </a:ext>
                </a:extLst>
              </p:cNvPr>
              <p:cNvSpPr/>
              <p:nvPr/>
            </p:nvSpPr>
            <p:spPr>
              <a:xfrm>
                <a:off x="22487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875A18D-694D-DE90-C5C0-122D5ECE0C9C}"/>
                  </a:ext>
                </a:extLst>
              </p:cNvPr>
              <p:cNvSpPr/>
              <p:nvPr/>
            </p:nvSpPr>
            <p:spPr>
              <a:xfrm>
                <a:off x="27635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36A9585-2550-FF8E-8851-D403D9197104}"/>
                  </a:ext>
                </a:extLst>
              </p:cNvPr>
              <p:cNvSpPr/>
              <p:nvPr/>
            </p:nvSpPr>
            <p:spPr>
              <a:xfrm>
                <a:off x="3278399" y="158706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046B303-C741-DA3E-1964-E56845F55A77}"/>
                  </a:ext>
                </a:extLst>
              </p:cNvPr>
              <p:cNvSpPr/>
              <p:nvPr/>
            </p:nvSpPr>
            <p:spPr>
              <a:xfrm>
                <a:off x="3793199" y="158705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952BED8-B7BB-31B8-1EE8-7801A6797AA8}"/>
                  </a:ext>
                </a:extLst>
              </p:cNvPr>
              <p:cNvSpPr/>
              <p:nvPr/>
            </p:nvSpPr>
            <p:spPr>
              <a:xfrm>
                <a:off x="12191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B706393-F708-ABBA-2C88-7A9863F949FB}"/>
                  </a:ext>
                </a:extLst>
              </p:cNvPr>
              <p:cNvSpPr/>
              <p:nvPr/>
            </p:nvSpPr>
            <p:spPr>
              <a:xfrm>
                <a:off x="17339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77C4D24-8E46-6BAB-E634-EC4849DA910F}"/>
                  </a:ext>
                </a:extLst>
              </p:cNvPr>
              <p:cNvSpPr/>
              <p:nvPr/>
            </p:nvSpPr>
            <p:spPr>
              <a:xfrm>
                <a:off x="22487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33F163C-D009-8234-96D0-378CC9E7E163}"/>
                  </a:ext>
                </a:extLst>
              </p:cNvPr>
              <p:cNvSpPr/>
              <p:nvPr/>
            </p:nvSpPr>
            <p:spPr>
              <a:xfrm>
                <a:off x="27635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D40195F-82CC-2D68-B8F8-92F35849991F}"/>
                  </a:ext>
                </a:extLst>
              </p:cNvPr>
              <p:cNvSpPr/>
              <p:nvPr/>
            </p:nvSpPr>
            <p:spPr>
              <a:xfrm>
                <a:off x="3278399" y="210206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9649EF4-5AFB-3E08-63A0-1ECEE4AB0BD2}"/>
                  </a:ext>
                </a:extLst>
              </p:cNvPr>
              <p:cNvSpPr/>
              <p:nvPr/>
            </p:nvSpPr>
            <p:spPr>
              <a:xfrm>
                <a:off x="3793199" y="210206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4728D2B-9C00-AA95-3A11-B8830EFF3FBC}"/>
                  </a:ext>
                </a:extLst>
              </p:cNvPr>
              <p:cNvSpPr/>
              <p:nvPr/>
            </p:nvSpPr>
            <p:spPr>
              <a:xfrm>
                <a:off x="12191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9D80778-74F0-231A-C057-A2CD832062E6}"/>
                  </a:ext>
                </a:extLst>
              </p:cNvPr>
              <p:cNvSpPr/>
              <p:nvPr/>
            </p:nvSpPr>
            <p:spPr>
              <a:xfrm>
                <a:off x="17339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C11A21F-A16A-1A8D-BD08-AE0DEE99D19E}"/>
                  </a:ext>
                </a:extLst>
              </p:cNvPr>
              <p:cNvSpPr/>
              <p:nvPr/>
            </p:nvSpPr>
            <p:spPr>
              <a:xfrm>
                <a:off x="22487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2C0330A-530A-C213-6B4E-10CD166E7D4D}"/>
                  </a:ext>
                </a:extLst>
              </p:cNvPr>
              <p:cNvSpPr/>
              <p:nvPr/>
            </p:nvSpPr>
            <p:spPr>
              <a:xfrm>
                <a:off x="27635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039CE0F-E411-EFD3-9E79-17D393A01EAD}"/>
                  </a:ext>
                </a:extLst>
              </p:cNvPr>
              <p:cNvSpPr/>
              <p:nvPr/>
            </p:nvSpPr>
            <p:spPr>
              <a:xfrm>
                <a:off x="3278399" y="261707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EC51549-81E3-C390-0CAB-AC04E78F0B59}"/>
                  </a:ext>
                </a:extLst>
              </p:cNvPr>
              <p:cNvSpPr/>
              <p:nvPr/>
            </p:nvSpPr>
            <p:spPr>
              <a:xfrm>
                <a:off x="3793199" y="261707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635162F-5AB3-A173-A6C5-A04B5B314A19}"/>
                  </a:ext>
                </a:extLst>
              </p:cNvPr>
              <p:cNvSpPr/>
              <p:nvPr/>
            </p:nvSpPr>
            <p:spPr>
              <a:xfrm>
                <a:off x="12191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A52BE31-1D35-1DA7-C248-6C7912F6F90E}"/>
                  </a:ext>
                </a:extLst>
              </p:cNvPr>
              <p:cNvSpPr/>
              <p:nvPr/>
            </p:nvSpPr>
            <p:spPr>
              <a:xfrm>
                <a:off x="17339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0B19C4D-0F9F-84FC-1860-822EAF79EDEF}"/>
                  </a:ext>
                </a:extLst>
              </p:cNvPr>
              <p:cNvSpPr/>
              <p:nvPr/>
            </p:nvSpPr>
            <p:spPr>
              <a:xfrm>
                <a:off x="22487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96C0EC0-0516-A4CF-8380-7FAF5BA4D198}"/>
                  </a:ext>
                </a:extLst>
              </p:cNvPr>
              <p:cNvSpPr/>
              <p:nvPr/>
            </p:nvSpPr>
            <p:spPr>
              <a:xfrm>
                <a:off x="27635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99C0971-1712-CC62-6D7C-52A1FB6F4423}"/>
                  </a:ext>
                </a:extLst>
              </p:cNvPr>
              <p:cNvSpPr/>
              <p:nvPr/>
            </p:nvSpPr>
            <p:spPr>
              <a:xfrm>
                <a:off x="3278399" y="311631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5C8090F-49D6-0C58-A579-20EE3858D218}"/>
                  </a:ext>
                </a:extLst>
              </p:cNvPr>
              <p:cNvSpPr/>
              <p:nvPr/>
            </p:nvSpPr>
            <p:spPr>
              <a:xfrm>
                <a:off x="3793199" y="311631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AE539CE-5915-103D-1EC7-3ACC97F2F6C5}"/>
                  </a:ext>
                </a:extLst>
              </p:cNvPr>
              <p:cNvSpPr/>
              <p:nvPr/>
            </p:nvSpPr>
            <p:spPr>
              <a:xfrm>
                <a:off x="12191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13312A6-BB43-DC1A-2FB6-B0D03D01D01E}"/>
                  </a:ext>
                </a:extLst>
              </p:cNvPr>
              <p:cNvSpPr/>
              <p:nvPr/>
            </p:nvSpPr>
            <p:spPr>
              <a:xfrm>
                <a:off x="17339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9D62547-7734-3F9A-5D8B-CBA0802E0032}"/>
                  </a:ext>
                </a:extLst>
              </p:cNvPr>
              <p:cNvSpPr/>
              <p:nvPr/>
            </p:nvSpPr>
            <p:spPr>
              <a:xfrm>
                <a:off x="22487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6BD124-49B7-4D27-E0E1-20685B9A8635}"/>
                  </a:ext>
                </a:extLst>
              </p:cNvPr>
              <p:cNvSpPr/>
              <p:nvPr/>
            </p:nvSpPr>
            <p:spPr>
              <a:xfrm>
                <a:off x="27635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5D0E4DD-1BE6-933E-E760-B652BD8E78F7}"/>
                  </a:ext>
                </a:extLst>
              </p:cNvPr>
              <p:cNvSpPr/>
              <p:nvPr/>
            </p:nvSpPr>
            <p:spPr>
              <a:xfrm>
                <a:off x="3278399" y="363131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0323741-98DB-3913-73D7-F64D71BB3FE1}"/>
                  </a:ext>
                </a:extLst>
              </p:cNvPr>
              <p:cNvSpPr/>
              <p:nvPr/>
            </p:nvSpPr>
            <p:spPr>
              <a:xfrm>
                <a:off x="3793199" y="36313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F3EE95F-2608-C438-33F4-8930BC247EC6}"/>
                  </a:ext>
                </a:extLst>
              </p:cNvPr>
              <p:cNvSpPr/>
              <p:nvPr/>
            </p:nvSpPr>
            <p:spPr>
              <a:xfrm>
                <a:off x="12191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79E701F-AB7D-2657-3DB5-BD5FF3D00EA1}"/>
                  </a:ext>
                </a:extLst>
              </p:cNvPr>
              <p:cNvSpPr/>
              <p:nvPr/>
            </p:nvSpPr>
            <p:spPr>
              <a:xfrm>
                <a:off x="17339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C58C312-FADF-6031-4FA3-71B4ED709F1A}"/>
                  </a:ext>
                </a:extLst>
              </p:cNvPr>
              <p:cNvSpPr/>
              <p:nvPr/>
            </p:nvSpPr>
            <p:spPr>
              <a:xfrm>
                <a:off x="22487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46A6EE4-37B2-1E5B-5E28-48FA8F9DEE0C}"/>
                  </a:ext>
                </a:extLst>
              </p:cNvPr>
              <p:cNvSpPr/>
              <p:nvPr/>
            </p:nvSpPr>
            <p:spPr>
              <a:xfrm>
                <a:off x="27635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FAB6936-4910-BA13-7492-9FCC7934FFBE}"/>
                  </a:ext>
                </a:extLst>
              </p:cNvPr>
              <p:cNvSpPr/>
              <p:nvPr/>
            </p:nvSpPr>
            <p:spPr>
              <a:xfrm>
                <a:off x="3278399" y="413055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AC4CA6E-9B6A-48EE-C268-7E74D4781022}"/>
                  </a:ext>
                </a:extLst>
              </p:cNvPr>
              <p:cNvSpPr/>
              <p:nvPr/>
            </p:nvSpPr>
            <p:spPr>
              <a:xfrm>
                <a:off x="3793199" y="413055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6A9CF116-1BEB-9DC7-8A42-D23EF8696A79}"/>
                </a:ext>
              </a:extLst>
            </p:cNvPr>
            <p:cNvGrpSpPr/>
            <p:nvPr/>
          </p:nvGrpSpPr>
          <p:grpSpPr>
            <a:xfrm>
              <a:off x="1558125" y="2128214"/>
              <a:ext cx="1937142" cy="1918141"/>
              <a:chOff x="1219199" y="1587059"/>
              <a:chExt cx="3088800" cy="3058502"/>
            </a:xfr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D4D14CA9-EF80-422A-F12F-C8071CAA7DFE}"/>
                  </a:ext>
                </a:extLst>
              </p:cNvPr>
              <p:cNvSpPr/>
              <p:nvPr/>
            </p:nvSpPr>
            <p:spPr>
              <a:xfrm>
                <a:off x="12191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0B4AC8C5-B391-E986-EC93-C31C040B1375}"/>
                  </a:ext>
                </a:extLst>
              </p:cNvPr>
              <p:cNvSpPr/>
              <p:nvPr/>
            </p:nvSpPr>
            <p:spPr>
              <a:xfrm>
                <a:off x="17339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51750E20-3B14-BA54-8D5E-91B478C86663}"/>
                  </a:ext>
                </a:extLst>
              </p:cNvPr>
              <p:cNvSpPr/>
              <p:nvPr/>
            </p:nvSpPr>
            <p:spPr>
              <a:xfrm>
                <a:off x="22487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A1E31F67-EAB7-4C2F-0E93-733C6E4FBD14}"/>
                  </a:ext>
                </a:extLst>
              </p:cNvPr>
              <p:cNvSpPr/>
              <p:nvPr/>
            </p:nvSpPr>
            <p:spPr>
              <a:xfrm>
                <a:off x="27635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9BE85A17-C307-8E62-7048-4888A9B8F24F}"/>
                  </a:ext>
                </a:extLst>
              </p:cNvPr>
              <p:cNvSpPr/>
              <p:nvPr/>
            </p:nvSpPr>
            <p:spPr>
              <a:xfrm>
                <a:off x="3278399" y="158706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08307E81-8D7B-0FBF-991E-256385DD2A6E}"/>
                  </a:ext>
                </a:extLst>
              </p:cNvPr>
              <p:cNvSpPr/>
              <p:nvPr/>
            </p:nvSpPr>
            <p:spPr>
              <a:xfrm>
                <a:off x="3793199" y="158705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9049A17F-A570-92EC-F8D6-8D79BA143D31}"/>
                  </a:ext>
                </a:extLst>
              </p:cNvPr>
              <p:cNvSpPr/>
              <p:nvPr/>
            </p:nvSpPr>
            <p:spPr>
              <a:xfrm>
                <a:off x="12191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E39ADAE5-674B-5A59-0CC6-C9AEA5345E01}"/>
                  </a:ext>
                </a:extLst>
              </p:cNvPr>
              <p:cNvSpPr/>
              <p:nvPr/>
            </p:nvSpPr>
            <p:spPr>
              <a:xfrm>
                <a:off x="17339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82A189F1-E149-21FC-2880-29B5D363C129}"/>
                  </a:ext>
                </a:extLst>
              </p:cNvPr>
              <p:cNvSpPr/>
              <p:nvPr/>
            </p:nvSpPr>
            <p:spPr>
              <a:xfrm>
                <a:off x="22487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DEF5CDDF-611D-6C13-5405-A9FB070F54DC}"/>
                  </a:ext>
                </a:extLst>
              </p:cNvPr>
              <p:cNvSpPr/>
              <p:nvPr/>
            </p:nvSpPr>
            <p:spPr>
              <a:xfrm>
                <a:off x="27635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8178D90C-3E34-6FC2-8777-3C2FCBC43272}"/>
                  </a:ext>
                </a:extLst>
              </p:cNvPr>
              <p:cNvSpPr/>
              <p:nvPr/>
            </p:nvSpPr>
            <p:spPr>
              <a:xfrm>
                <a:off x="3278399" y="210206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7313C6F8-567C-A088-1D49-A45C49851DEF}"/>
                  </a:ext>
                </a:extLst>
              </p:cNvPr>
              <p:cNvSpPr/>
              <p:nvPr/>
            </p:nvSpPr>
            <p:spPr>
              <a:xfrm>
                <a:off x="3793199" y="210206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93D74E56-0400-3248-8116-690DA070E551}"/>
                  </a:ext>
                </a:extLst>
              </p:cNvPr>
              <p:cNvSpPr/>
              <p:nvPr/>
            </p:nvSpPr>
            <p:spPr>
              <a:xfrm>
                <a:off x="12191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D6639A6E-53F9-D1B8-358B-6657DD688F48}"/>
                  </a:ext>
                </a:extLst>
              </p:cNvPr>
              <p:cNvSpPr/>
              <p:nvPr/>
            </p:nvSpPr>
            <p:spPr>
              <a:xfrm>
                <a:off x="17339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F301AD50-0ED0-FEB4-B80D-8C8BB2CCDBE3}"/>
                  </a:ext>
                </a:extLst>
              </p:cNvPr>
              <p:cNvSpPr/>
              <p:nvPr/>
            </p:nvSpPr>
            <p:spPr>
              <a:xfrm>
                <a:off x="22487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48E3B770-E0BC-1C53-0965-1AA1D62A6CFD}"/>
                  </a:ext>
                </a:extLst>
              </p:cNvPr>
              <p:cNvSpPr/>
              <p:nvPr/>
            </p:nvSpPr>
            <p:spPr>
              <a:xfrm>
                <a:off x="27635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A2ECB923-CC71-D5F3-E7C6-1D5AE8E87593}"/>
                  </a:ext>
                </a:extLst>
              </p:cNvPr>
              <p:cNvSpPr/>
              <p:nvPr/>
            </p:nvSpPr>
            <p:spPr>
              <a:xfrm>
                <a:off x="3278399" y="261707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A7833D9D-1E98-506E-2B22-339EE592FF1F}"/>
                  </a:ext>
                </a:extLst>
              </p:cNvPr>
              <p:cNvSpPr/>
              <p:nvPr/>
            </p:nvSpPr>
            <p:spPr>
              <a:xfrm>
                <a:off x="3793199" y="261707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F31B81F3-08DF-9B16-99C5-466C1FEE78D0}"/>
                  </a:ext>
                </a:extLst>
              </p:cNvPr>
              <p:cNvSpPr/>
              <p:nvPr/>
            </p:nvSpPr>
            <p:spPr>
              <a:xfrm>
                <a:off x="12191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8410EE91-D916-1B5D-4B07-35F8935814C5}"/>
                  </a:ext>
                </a:extLst>
              </p:cNvPr>
              <p:cNvSpPr/>
              <p:nvPr/>
            </p:nvSpPr>
            <p:spPr>
              <a:xfrm>
                <a:off x="17339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CD267025-2749-BBA3-A2E3-7A8F05FDDEE9}"/>
                  </a:ext>
                </a:extLst>
              </p:cNvPr>
              <p:cNvSpPr/>
              <p:nvPr/>
            </p:nvSpPr>
            <p:spPr>
              <a:xfrm>
                <a:off x="22487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48FD60CF-A20F-41B0-86DF-6261E89FF81E}"/>
                  </a:ext>
                </a:extLst>
              </p:cNvPr>
              <p:cNvSpPr/>
              <p:nvPr/>
            </p:nvSpPr>
            <p:spPr>
              <a:xfrm>
                <a:off x="27635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DE67A427-68D4-90A6-F9B0-1FA50C85544F}"/>
                  </a:ext>
                </a:extLst>
              </p:cNvPr>
              <p:cNvSpPr/>
              <p:nvPr/>
            </p:nvSpPr>
            <p:spPr>
              <a:xfrm>
                <a:off x="3278399" y="311631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ADA2FE52-0F1D-D520-1D25-F5F74444EBF3}"/>
                  </a:ext>
                </a:extLst>
              </p:cNvPr>
              <p:cNvSpPr/>
              <p:nvPr/>
            </p:nvSpPr>
            <p:spPr>
              <a:xfrm>
                <a:off x="3793199" y="311631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A7A28771-0750-A12C-618C-D33D4AE0A32F}"/>
                  </a:ext>
                </a:extLst>
              </p:cNvPr>
              <p:cNvSpPr/>
              <p:nvPr/>
            </p:nvSpPr>
            <p:spPr>
              <a:xfrm>
                <a:off x="12191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7D2719FB-6F01-7E63-B42A-D994E8E0AA58}"/>
                  </a:ext>
                </a:extLst>
              </p:cNvPr>
              <p:cNvSpPr/>
              <p:nvPr/>
            </p:nvSpPr>
            <p:spPr>
              <a:xfrm>
                <a:off x="17339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10B5EE92-ED80-E259-38C6-B94D4C707670}"/>
                  </a:ext>
                </a:extLst>
              </p:cNvPr>
              <p:cNvSpPr/>
              <p:nvPr/>
            </p:nvSpPr>
            <p:spPr>
              <a:xfrm>
                <a:off x="22487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 254">
                <a:extLst>
                  <a:ext uri="{FF2B5EF4-FFF2-40B4-BE49-F238E27FC236}">
                    <a16:creationId xmlns:a16="http://schemas.microsoft.com/office/drawing/2014/main" id="{C3D94CE6-2E98-0024-2576-CC05F5D360C4}"/>
                  </a:ext>
                </a:extLst>
              </p:cNvPr>
              <p:cNvSpPr/>
              <p:nvPr/>
            </p:nvSpPr>
            <p:spPr>
              <a:xfrm>
                <a:off x="27635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1D16E182-48D0-1298-06A8-67AD522367DB}"/>
                  </a:ext>
                </a:extLst>
              </p:cNvPr>
              <p:cNvSpPr/>
              <p:nvPr/>
            </p:nvSpPr>
            <p:spPr>
              <a:xfrm>
                <a:off x="3278399" y="363131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5421E24D-F81B-09F7-EE83-1CC466BB1C6B}"/>
                  </a:ext>
                </a:extLst>
              </p:cNvPr>
              <p:cNvSpPr/>
              <p:nvPr/>
            </p:nvSpPr>
            <p:spPr>
              <a:xfrm>
                <a:off x="3793199" y="36313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7B30BED9-F485-7B20-DA4D-ACC0011F0B43}"/>
                  </a:ext>
                </a:extLst>
              </p:cNvPr>
              <p:cNvSpPr/>
              <p:nvPr/>
            </p:nvSpPr>
            <p:spPr>
              <a:xfrm>
                <a:off x="12191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0D2A0BB4-371E-72BE-476F-F2883ADB20C2}"/>
                  </a:ext>
                </a:extLst>
              </p:cNvPr>
              <p:cNvSpPr/>
              <p:nvPr/>
            </p:nvSpPr>
            <p:spPr>
              <a:xfrm>
                <a:off x="17339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60749E2B-071A-E1CE-E9BA-8BA509B33837}"/>
                  </a:ext>
                </a:extLst>
              </p:cNvPr>
              <p:cNvSpPr/>
              <p:nvPr/>
            </p:nvSpPr>
            <p:spPr>
              <a:xfrm>
                <a:off x="22487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4B2F7CF6-A49E-96A6-E0B4-954A3336F759}"/>
                  </a:ext>
                </a:extLst>
              </p:cNvPr>
              <p:cNvSpPr/>
              <p:nvPr/>
            </p:nvSpPr>
            <p:spPr>
              <a:xfrm>
                <a:off x="27635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6E017AF0-92F2-4632-CA0A-5F30D597994B}"/>
                  </a:ext>
                </a:extLst>
              </p:cNvPr>
              <p:cNvSpPr/>
              <p:nvPr/>
            </p:nvSpPr>
            <p:spPr>
              <a:xfrm>
                <a:off x="3278399" y="413055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94C4FD79-6E1D-243E-EC62-5B3FB3740F18}"/>
                  </a:ext>
                </a:extLst>
              </p:cNvPr>
              <p:cNvSpPr/>
              <p:nvPr/>
            </p:nvSpPr>
            <p:spPr>
              <a:xfrm>
                <a:off x="3793199" y="413055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964890E3-749A-DBA2-4F85-9F96F02A012D}"/>
                </a:ext>
              </a:extLst>
            </p:cNvPr>
            <p:cNvGrpSpPr/>
            <p:nvPr/>
          </p:nvGrpSpPr>
          <p:grpSpPr>
            <a:xfrm>
              <a:off x="1332186" y="2322636"/>
              <a:ext cx="1937142" cy="1918141"/>
              <a:chOff x="1219199" y="1587059"/>
              <a:chExt cx="3088800" cy="3058502"/>
            </a:xfr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7C090447-E07F-6BDE-948B-4C6C88F58F37}"/>
                  </a:ext>
                </a:extLst>
              </p:cNvPr>
              <p:cNvSpPr/>
              <p:nvPr/>
            </p:nvSpPr>
            <p:spPr>
              <a:xfrm>
                <a:off x="12191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9297CFF8-E06A-601D-A81C-403B7F18D54B}"/>
                  </a:ext>
                </a:extLst>
              </p:cNvPr>
              <p:cNvSpPr/>
              <p:nvPr/>
            </p:nvSpPr>
            <p:spPr>
              <a:xfrm>
                <a:off x="17339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BA4BED0E-C947-84B9-BAD2-E1E867D787B6}"/>
                  </a:ext>
                </a:extLst>
              </p:cNvPr>
              <p:cNvSpPr/>
              <p:nvPr/>
            </p:nvSpPr>
            <p:spPr>
              <a:xfrm>
                <a:off x="22487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88F025C3-AEE9-81FF-940C-03E2AAE73DB9}"/>
                  </a:ext>
                </a:extLst>
              </p:cNvPr>
              <p:cNvSpPr/>
              <p:nvPr/>
            </p:nvSpPr>
            <p:spPr>
              <a:xfrm>
                <a:off x="2763599" y="158706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5316B097-2336-A8AF-6462-1B630D02E4CF}"/>
                  </a:ext>
                </a:extLst>
              </p:cNvPr>
              <p:cNvSpPr/>
              <p:nvPr/>
            </p:nvSpPr>
            <p:spPr>
              <a:xfrm>
                <a:off x="3278399" y="158706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7CA5181F-B445-B3A2-49FE-59FF1963B844}"/>
                  </a:ext>
                </a:extLst>
              </p:cNvPr>
              <p:cNvSpPr/>
              <p:nvPr/>
            </p:nvSpPr>
            <p:spPr>
              <a:xfrm>
                <a:off x="3793199" y="158705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270">
                <a:extLst>
                  <a:ext uri="{FF2B5EF4-FFF2-40B4-BE49-F238E27FC236}">
                    <a16:creationId xmlns:a16="http://schemas.microsoft.com/office/drawing/2014/main" id="{D5175637-445C-3454-1D80-FD6E5598EB5D}"/>
                  </a:ext>
                </a:extLst>
              </p:cNvPr>
              <p:cNvSpPr/>
              <p:nvPr/>
            </p:nvSpPr>
            <p:spPr>
              <a:xfrm>
                <a:off x="12191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E72650A8-3546-AAD1-D0BB-21AB2A08AACF}"/>
                  </a:ext>
                </a:extLst>
              </p:cNvPr>
              <p:cNvSpPr/>
              <p:nvPr/>
            </p:nvSpPr>
            <p:spPr>
              <a:xfrm>
                <a:off x="17339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C475A1F3-F141-8E69-372E-AC0C1BD7CE9A}"/>
                  </a:ext>
                </a:extLst>
              </p:cNvPr>
              <p:cNvSpPr/>
              <p:nvPr/>
            </p:nvSpPr>
            <p:spPr>
              <a:xfrm>
                <a:off x="22487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444C9840-1C94-1973-D6F8-F15BF48F6C3B}"/>
                  </a:ext>
                </a:extLst>
              </p:cNvPr>
              <p:cNvSpPr/>
              <p:nvPr/>
            </p:nvSpPr>
            <p:spPr>
              <a:xfrm>
                <a:off x="2763599" y="210206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3BBD0091-53BB-FFE3-A1B0-57A1676631C9}"/>
                  </a:ext>
                </a:extLst>
              </p:cNvPr>
              <p:cNvSpPr/>
              <p:nvPr/>
            </p:nvSpPr>
            <p:spPr>
              <a:xfrm>
                <a:off x="3278399" y="210206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374B8C18-C524-0A4C-FFEF-862CFE40A5C1}"/>
                  </a:ext>
                </a:extLst>
              </p:cNvPr>
              <p:cNvSpPr/>
              <p:nvPr/>
            </p:nvSpPr>
            <p:spPr>
              <a:xfrm>
                <a:off x="3793199" y="210206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52D3E966-2AA7-6B3B-D51F-A05C747C6307}"/>
                  </a:ext>
                </a:extLst>
              </p:cNvPr>
              <p:cNvSpPr/>
              <p:nvPr/>
            </p:nvSpPr>
            <p:spPr>
              <a:xfrm>
                <a:off x="12191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F79C9B83-F251-5EA3-1AFB-82B11C82DD43}"/>
                  </a:ext>
                </a:extLst>
              </p:cNvPr>
              <p:cNvSpPr/>
              <p:nvPr/>
            </p:nvSpPr>
            <p:spPr>
              <a:xfrm>
                <a:off x="17339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DB6146A4-DC1A-938A-D6EB-9ECDFCDC1D78}"/>
                  </a:ext>
                </a:extLst>
              </p:cNvPr>
              <p:cNvSpPr/>
              <p:nvPr/>
            </p:nvSpPr>
            <p:spPr>
              <a:xfrm>
                <a:off x="22487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20E159FC-1415-6681-49B8-8E5A0FF4016B}"/>
                  </a:ext>
                </a:extLst>
              </p:cNvPr>
              <p:cNvSpPr/>
              <p:nvPr/>
            </p:nvSpPr>
            <p:spPr>
              <a:xfrm>
                <a:off x="2763599" y="261707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23519EE9-F5F6-DABF-7822-26E83C95376E}"/>
                  </a:ext>
                </a:extLst>
              </p:cNvPr>
              <p:cNvSpPr/>
              <p:nvPr/>
            </p:nvSpPr>
            <p:spPr>
              <a:xfrm>
                <a:off x="3278399" y="261707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0BA37965-9A01-9050-95FF-EA08035E2090}"/>
                  </a:ext>
                </a:extLst>
              </p:cNvPr>
              <p:cNvSpPr/>
              <p:nvPr/>
            </p:nvSpPr>
            <p:spPr>
              <a:xfrm>
                <a:off x="3793199" y="261707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9E5FF70B-E67D-093F-E85C-6BCC806E734C}"/>
                  </a:ext>
                </a:extLst>
              </p:cNvPr>
              <p:cNvSpPr/>
              <p:nvPr/>
            </p:nvSpPr>
            <p:spPr>
              <a:xfrm>
                <a:off x="12191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BE0A05CF-4FD9-7F6D-E128-A0C611D9C6CB}"/>
                  </a:ext>
                </a:extLst>
              </p:cNvPr>
              <p:cNvSpPr/>
              <p:nvPr/>
            </p:nvSpPr>
            <p:spPr>
              <a:xfrm>
                <a:off x="17339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>
                <a:extLst>
                  <a:ext uri="{FF2B5EF4-FFF2-40B4-BE49-F238E27FC236}">
                    <a16:creationId xmlns:a16="http://schemas.microsoft.com/office/drawing/2014/main" id="{10008FEF-8DAA-34D9-1B97-CF0D25625CE1}"/>
                  </a:ext>
                </a:extLst>
              </p:cNvPr>
              <p:cNvSpPr/>
              <p:nvPr/>
            </p:nvSpPr>
            <p:spPr>
              <a:xfrm>
                <a:off x="22487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2EAC0711-849F-F179-6306-71EA980841E6}"/>
                  </a:ext>
                </a:extLst>
              </p:cNvPr>
              <p:cNvSpPr/>
              <p:nvPr/>
            </p:nvSpPr>
            <p:spPr>
              <a:xfrm>
                <a:off x="2763599" y="31163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6F4749DD-D220-E1FB-5648-4DA766CBC2F7}"/>
                  </a:ext>
                </a:extLst>
              </p:cNvPr>
              <p:cNvSpPr/>
              <p:nvPr/>
            </p:nvSpPr>
            <p:spPr>
              <a:xfrm>
                <a:off x="3278399" y="311631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2D0F665A-5AC0-D1F6-7CB9-821E428F8AF3}"/>
                  </a:ext>
                </a:extLst>
              </p:cNvPr>
              <p:cNvSpPr/>
              <p:nvPr/>
            </p:nvSpPr>
            <p:spPr>
              <a:xfrm>
                <a:off x="3793199" y="311631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284A1238-0F74-987B-1A85-8E5AACC6A382}"/>
                  </a:ext>
                </a:extLst>
              </p:cNvPr>
              <p:cNvSpPr/>
              <p:nvPr/>
            </p:nvSpPr>
            <p:spPr>
              <a:xfrm>
                <a:off x="12191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817C6FE4-2DE1-2BA8-2E1D-19FF75033891}"/>
                  </a:ext>
                </a:extLst>
              </p:cNvPr>
              <p:cNvSpPr/>
              <p:nvPr/>
            </p:nvSpPr>
            <p:spPr>
              <a:xfrm>
                <a:off x="17339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FD50AFB6-5837-9A3D-E6EF-803EEF8CB966}"/>
                  </a:ext>
                </a:extLst>
              </p:cNvPr>
              <p:cNvSpPr/>
              <p:nvPr/>
            </p:nvSpPr>
            <p:spPr>
              <a:xfrm>
                <a:off x="22487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2A1073AF-1D16-C04C-662E-936754A99BAD}"/>
                  </a:ext>
                </a:extLst>
              </p:cNvPr>
              <p:cNvSpPr/>
              <p:nvPr/>
            </p:nvSpPr>
            <p:spPr>
              <a:xfrm>
                <a:off x="2763599" y="363131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2DADDB3A-0ECC-094B-C233-FFEBFFA3B267}"/>
                  </a:ext>
                </a:extLst>
              </p:cNvPr>
              <p:cNvSpPr/>
              <p:nvPr/>
            </p:nvSpPr>
            <p:spPr>
              <a:xfrm>
                <a:off x="3278399" y="363131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EB4827E2-97A0-A212-6A3F-EB9403D82569}"/>
                  </a:ext>
                </a:extLst>
              </p:cNvPr>
              <p:cNvSpPr/>
              <p:nvPr/>
            </p:nvSpPr>
            <p:spPr>
              <a:xfrm>
                <a:off x="3793199" y="36313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A6650393-B842-CF1A-DF51-F38C9191B5DE}"/>
                  </a:ext>
                </a:extLst>
              </p:cNvPr>
              <p:cNvSpPr/>
              <p:nvPr/>
            </p:nvSpPr>
            <p:spPr>
              <a:xfrm>
                <a:off x="12191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92D6890F-757D-A050-C3D0-33F48BEAE934}"/>
                  </a:ext>
                </a:extLst>
              </p:cNvPr>
              <p:cNvSpPr/>
              <p:nvPr/>
            </p:nvSpPr>
            <p:spPr>
              <a:xfrm>
                <a:off x="17339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1C1AEDC6-D4EB-3441-F428-1F27304F0B85}"/>
                  </a:ext>
                </a:extLst>
              </p:cNvPr>
              <p:cNvSpPr/>
              <p:nvPr/>
            </p:nvSpPr>
            <p:spPr>
              <a:xfrm>
                <a:off x="22487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6BF106FF-4C39-62BE-C993-99658505D2D5}"/>
                  </a:ext>
                </a:extLst>
              </p:cNvPr>
              <p:cNvSpPr/>
              <p:nvPr/>
            </p:nvSpPr>
            <p:spPr>
              <a:xfrm>
                <a:off x="2763599" y="4130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0EDA406-3530-C449-35DB-00E5681EDBA8}"/>
                  </a:ext>
                </a:extLst>
              </p:cNvPr>
              <p:cNvSpPr/>
              <p:nvPr/>
            </p:nvSpPr>
            <p:spPr>
              <a:xfrm>
                <a:off x="3278399" y="413055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19BDB1FB-DBD9-F577-B32C-043B780CDDCA}"/>
                  </a:ext>
                </a:extLst>
              </p:cNvPr>
              <p:cNvSpPr/>
              <p:nvPr/>
            </p:nvSpPr>
            <p:spPr>
              <a:xfrm>
                <a:off x="3793199" y="413055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45564E35-4715-B55C-A5E5-7401B81C2DAA}"/>
              </a:ext>
            </a:extLst>
          </p:cNvPr>
          <p:cNvGrpSpPr/>
          <p:nvPr/>
        </p:nvGrpSpPr>
        <p:grpSpPr>
          <a:xfrm>
            <a:off x="4018851" y="1194905"/>
            <a:ext cx="1688921" cy="1735093"/>
            <a:chOff x="4806624" y="426434"/>
            <a:chExt cx="1688921" cy="1735093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3933A9B4-3FBD-D66E-1EF8-29F995AB95A5}"/>
                </a:ext>
              </a:extLst>
            </p:cNvPr>
            <p:cNvGrpSpPr/>
            <p:nvPr/>
          </p:nvGrpSpPr>
          <p:grpSpPr>
            <a:xfrm>
              <a:off x="5082062" y="426434"/>
              <a:ext cx="1413483" cy="1392404"/>
              <a:chOff x="5422924" y="693677"/>
              <a:chExt cx="2059200" cy="2028491"/>
            </a:xfrm>
            <a:solidFill>
              <a:schemeClr val="accent4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6036554-F0D9-DF44-8419-DA2025CBAF8F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238C22CC-E4C7-7474-C2CD-C939356E8194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2114497C-80D3-ECB4-83FB-8107AD328FAB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2CFE7DC3-47C0-47D4-B0DF-A58827916DE4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81E89C39-7E73-D953-B66D-DAB05C02F7BC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402C8F7-7A02-8784-5DFF-76F4BD983BDE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7C202D04-1809-2203-255D-B6F765783A2A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F55576C-26F3-EBF1-EB4F-72C38C41BAF6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6B1F4931-979A-6D00-053E-BE0B76E86E3B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3A5A5008-272D-3171-CA9F-538378D82355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40AC45FC-FED3-B747-0321-08FD6031696F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F46164D7-B86A-D226-4CE6-A390922D0410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D009D209-DE1F-1C07-2DA4-23AE5566E998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2F27BD74-ECD6-6160-8B8B-E6916B4EBD36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220956F8-B598-1304-BA43-7ACE9EA8D77D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C7A6E4DF-5A7B-AA87-1DD1-9D5733EBB98F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757C9C62-B0A8-6E4D-0341-6BD918CA994C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11B47C53-833F-EACB-219B-A2D11166ED44}"/>
                </a:ext>
              </a:extLst>
            </p:cNvPr>
            <p:cNvGrpSpPr/>
            <p:nvPr/>
          </p:nvGrpSpPr>
          <p:grpSpPr>
            <a:xfrm>
              <a:off x="4954374" y="592367"/>
              <a:ext cx="1413483" cy="1392404"/>
              <a:chOff x="5422924" y="693677"/>
              <a:chExt cx="2059200" cy="2028491"/>
            </a:xfrm>
            <a:solidFill>
              <a:schemeClr val="accent4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950EFC57-3591-4C36-620A-6D086AB2BA8A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3" name="组合 302">
                <a:extLst>
                  <a:ext uri="{FF2B5EF4-FFF2-40B4-BE49-F238E27FC236}">
                    <a16:creationId xmlns:a16="http://schemas.microsoft.com/office/drawing/2014/main" id="{FF3A0EF4-F9B2-7D97-E761-C4F0A0DC72E1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3FDCEA94-E37F-3F8A-D3F5-B221730F5C73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77106B36-8084-2E39-BCC8-FEAB5EFB9BA3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8BA29899-26BE-3DB1-49CF-124884B5FDDE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215F2DE2-9091-BC10-A250-20B6E45DA891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87ACFB99-F259-9958-F96B-5B4E4005271D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10D7131B-E6F1-D1D0-5E89-6AF0B7ADAFBE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F8081154-BB68-815B-E303-F064303BB712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1FE15A2A-4CE1-5C2E-1E7E-821C017EDC51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F3F9190D-5F6C-5D62-7D5D-16800CF5F089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C426BBAE-0C36-D7C3-9F1D-BBB602E52DDF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>
                  <a:extLst>
                    <a:ext uri="{FF2B5EF4-FFF2-40B4-BE49-F238E27FC236}">
                      <a16:creationId xmlns:a16="http://schemas.microsoft.com/office/drawing/2014/main" id="{3F61A81C-B70A-A053-D167-924CD82876D9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B407D810-B73E-3473-2CE9-887D2F4B5EBF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>
                  <a:extLst>
                    <a:ext uri="{FF2B5EF4-FFF2-40B4-BE49-F238E27FC236}">
                      <a16:creationId xmlns:a16="http://schemas.microsoft.com/office/drawing/2014/main" id="{C917DA4E-A2D8-54AC-5B8A-21497EE9D211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351F2061-4788-54B8-86B2-EBD0DCDC169D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8483F701-E194-9DB0-6925-C1239C63FE8B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432AD6AF-9B20-C639-40D4-B019F6A0C458}"/>
                </a:ext>
              </a:extLst>
            </p:cNvPr>
            <p:cNvGrpSpPr/>
            <p:nvPr/>
          </p:nvGrpSpPr>
          <p:grpSpPr>
            <a:xfrm>
              <a:off x="4806624" y="769123"/>
              <a:ext cx="1413483" cy="1392404"/>
              <a:chOff x="5422924" y="693677"/>
              <a:chExt cx="2059200" cy="2028491"/>
            </a:xfr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0" name="矩形 319">
                <a:extLst>
                  <a:ext uri="{FF2B5EF4-FFF2-40B4-BE49-F238E27FC236}">
                    <a16:creationId xmlns:a16="http://schemas.microsoft.com/office/drawing/2014/main" id="{E3060E43-A1D0-AE3D-4D55-BA6E582CFCB1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1" name="组合 320">
                <a:extLst>
                  <a:ext uri="{FF2B5EF4-FFF2-40B4-BE49-F238E27FC236}">
                    <a16:creationId xmlns:a16="http://schemas.microsoft.com/office/drawing/2014/main" id="{92CC8102-68E8-A0B5-1348-9C9B78263ADF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33741F8E-4AE6-EB83-B52F-85C4FE0EA4F4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C6F28627-61F6-D8B6-5358-283454D9C95A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427984D0-6B5B-B5D0-1091-6B1E1A6E1BC6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1B8414FF-00B5-8073-C592-2606601127B3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6" name="矩形 325">
                  <a:extLst>
                    <a:ext uri="{FF2B5EF4-FFF2-40B4-BE49-F238E27FC236}">
                      <a16:creationId xmlns:a16="http://schemas.microsoft.com/office/drawing/2014/main" id="{14DE8FB7-5F73-5D81-B58E-F7BB40C14263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544BFEA6-1440-6FAA-CBE6-21F4C2B699B2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矩形 327">
                  <a:extLst>
                    <a:ext uri="{FF2B5EF4-FFF2-40B4-BE49-F238E27FC236}">
                      <a16:creationId xmlns:a16="http://schemas.microsoft.com/office/drawing/2014/main" id="{402CD911-5CA1-8D1A-E0DF-E85992F35CCA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6C4EB8FE-AA65-0524-4CFF-AC4FAC8789B4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7F020FD3-A6F1-8F7B-4E29-0AE4A9B33AB1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973D7F8C-1A31-C9E5-AF05-48519EFFB360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293B2968-F64F-AD91-3188-317F1EC911C4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61575F11-1F23-1005-1BEB-44F1CF7E410A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DA7F59A6-B4D8-66BF-35E8-3D4B20D58C16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9BD6E86B-86E6-4659-E98C-DD2506243D99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37506A97-89D8-7EB6-7383-9D9DFA3DC1F5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26" name="组合 425">
            <a:extLst>
              <a:ext uri="{FF2B5EF4-FFF2-40B4-BE49-F238E27FC236}">
                <a16:creationId xmlns:a16="http://schemas.microsoft.com/office/drawing/2014/main" id="{52B76EB0-B474-EF8F-4678-EE585775CFE8}"/>
              </a:ext>
            </a:extLst>
          </p:cNvPr>
          <p:cNvGrpSpPr/>
          <p:nvPr/>
        </p:nvGrpSpPr>
        <p:grpSpPr>
          <a:xfrm>
            <a:off x="4018851" y="3840653"/>
            <a:ext cx="1688921" cy="1735093"/>
            <a:chOff x="4901385" y="3401434"/>
            <a:chExt cx="1688921" cy="1735093"/>
          </a:xfrm>
        </p:grpSpPr>
        <p:grpSp>
          <p:nvGrpSpPr>
            <p:cNvPr id="371" name="组合 370">
              <a:extLst>
                <a:ext uri="{FF2B5EF4-FFF2-40B4-BE49-F238E27FC236}">
                  <a16:creationId xmlns:a16="http://schemas.microsoft.com/office/drawing/2014/main" id="{8E17EEF6-2872-0AD6-9F0D-74ACDC72C325}"/>
                </a:ext>
              </a:extLst>
            </p:cNvPr>
            <p:cNvGrpSpPr/>
            <p:nvPr/>
          </p:nvGrpSpPr>
          <p:grpSpPr>
            <a:xfrm>
              <a:off x="5176823" y="3401434"/>
              <a:ext cx="1413483" cy="1392404"/>
              <a:chOff x="5422924" y="693677"/>
              <a:chExt cx="2059200" cy="2028491"/>
            </a:xfr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2" name="矩形 371">
                <a:extLst>
                  <a:ext uri="{FF2B5EF4-FFF2-40B4-BE49-F238E27FC236}">
                    <a16:creationId xmlns:a16="http://schemas.microsoft.com/office/drawing/2014/main" id="{7455D510-0194-2112-49B2-B5AC3502F5C5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492F3E8E-F330-7E83-9914-87204E711F33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53510B2C-03E2-7E53-E100-1767A7B19C26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E64C3ABF-B8CB-BE9E-B79A-73905FC9A826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>
                  <a:extLst>
                    <a:ext uri="{FF2B5EF4-FFF2-40B4-BE49-F238E27FC236}">
                      <a16:creationId xmlns:a16="http://schemas.microsoft.com/office/drawing/2014/main" id="{1462DE50-CB0E-9637-5695-8D1DE8250060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>
                  <a:extLst>
                    <a:ext uri="{FF2B5EF4-FFF2-40B4-BE49-F238E27FC236}">
                      <a16:creationId xmlns:a16="http://schemas.microsoft.com/office/drawing/2014/main" id="{651417B6-6608-A1B9-AB97-4EE5C15A1303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C2D7C2D5-700D-8B9A-D6F7-CB57F33E1ACC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矩形 378">
                  <a:extLst>
                    <a:ext uri="{FF2B5EF4-FFF2-40B4-BE49-F238E27FC236}">
                      <a16:creationId xmlns:a16="http://schemas.microsoft.com/office/drawing/2014/main" id="{5034F0B7-A6DD-DD6B-E5F5-FB562844BB46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759826C3-6499-1F54-4DF5-C4D14279E0D3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DA070F04-71AF-7792-8DD6-55DB248EFB27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矩形 381">
                  <a:extLst>
                    <a:ext uri="{FF2B5EF4-FFF2-40B4-BE49-F238E27FC236}">
                      <a16:creationId xmlns:a16="http://schemas.microsoft.com/office/drawing/2014/main" id="{959C373E-1433-3238-690E-C5B90AFC0D84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3" name="矩形 382">
                  <a:extLst>
                    <a:ext uri="{FF2B5EF4-FFF2-40B4-BE49-F238E27FC236}">
                      <a16:creationId xmlns:a16="http://schemas.microsoft.com/office/drawing/2014/main" id="{57BB16E9-DA65-C5D2-C838-ABB5D681EECF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13EE5B6A-36AB-0747-9A7B-648AD24F02CD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94E2717C-27EA-BD7F-0645-B52431E95E31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BFCB6AE5-0B0A-D622-9C8C-DCC05E6A0830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41DC70AE-7163-CEDA-F1E9-CBCB9E400A16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7629E2B5-9CE0-B4FF-02CB-11BC7DB522C0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89" name="组合 388">
              <a:extLst>
                <a:ext uri="{FF2B5EF4-FFF2-40B4-BE49-F238E27FC236}">
                  <a16:creationId xmlns:a16="http://schemas.microsoft.com/office/drawing/2014/main" id="{461C89C5-FBB1-E17D-5147-98B61F5DA232}"/>
                </a:ext>
              </a:extLst>
            </p:cNvPr>
            <p:cNvGrpSpPr/>
            <p:nvPr/>
          </p:nvGrpSpPr>
          <p:grpSpPr>
            <a:xfrm>
              <a:off x="5049135" y="3567367"/>
              <a:ext cx="1413483" cy="1392404"/>
              <a:chOff x="5422924" y="693677"/>
              <a:chExt cx="2059200" cy="2028491"/>
            </a:xfr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0" name="矩形 389">
                <a:extLst>
                  <a:ext uri="{FF2B5EF4-FFF2-40B4-BE49-F238E27FC236}">
                    <a16:creationId xmlns:a16="http://schemas.microsoft.com/office/drawing/2014/main" id="{A8BBED91-BCDA-A802-541D-9DEFD7B348AD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1" name="组合 390">
                <a:extLst>
                  <a:ext uri="{FF2B5EF4-FFF2-40B4-BE49-F238E27FC236}">
                    <a16:creationId xmlns:a16="http://schemas.microsoft.com/office/drawing/2014/main" id="{DB5DEB98-937F-B382-CB51-D15E5A6D2BCB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4C0336CC-CB48-AD13-93F4-47430706E588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06C7E60B-8D64-A53D-9FD0-E3262481C2C2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6990B806-54E9-E1A7-5BC6-6E9FF3B61D27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F0E15B42-37A8-6C24-E16C-3766A4AA9624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D866B5C3-983A-CB94-C9C8-CE75167CB1AE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F4536781-76D6-A02F-FAE8-6C1C3B7B6D22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60D05EF2-E046-EF1A-E136-0C1A7897F66C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B56975E2-619A-6C8D-DDB0-34714C856BB8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6641C910-D6EA-0DB1-929A-903ECCD35FAB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2B59099B-4A7A-922F-688C-2DFD173886EB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4E1C7CE7-1C43-32FE-4F73-E3935A77E670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EAB10803-124D-5AB3-E86D-7A61981F569B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47639739-52FD-D25E-2180-788466068804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F78CAC21-91A8-9E62-37A1-BD3976B061BA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60F60F79-E11F-44AE-534A-6A400CC17633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07" name="组合 406">
              <a:extLst>
                <a:ext uri="{FF2B5EF4-FFF2-40B4-BE49-F238E27FC236}">
                  <a16:creationId xmlns:a16="http://schemas.microsoft.com/office/drawing/2014/main" id="{0FACC73E-639C-0E2B-F065-06FE5D6E0EAE}"/>
                </a:ext>
              </a:extLst>
            </p:cNvPr>
            <p:cNvGrpSpPr/>
            <p:nvPr/>
          </p:nvGrpSpPr>
          <p:grpSpPr>
            <a:xfrm>
              <a:off x="4901385" y="3744123"/>
              <a:ext cx="1413483" cy="1392404"/>
              <a:chOff x="5422924" y="693677"/>
              <a:chExt cx="2059200" cy="2028491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8" name="矩形 407">
                <a:extLst>
                  <a:ext uri="{FF2B5EF4-FFF2-40B4-BE49-F238E27FC236}">
                    <a16:creationId xmlns:a16="http://schemas.microsoft.com/office/drawing/2014/main" id="{C10985C1-C477-17B1-2D27-AB238D7FF771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0BC67492-55E4-44E0-1EE6-11E055869E1F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49759366-F66F-FFBB-FA03-3F08E5BDB89F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CC806B41-4EE7-6B89-778A-4CED422DE874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8610CC86-6041-0828-F643-2C336D62AB5C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19502781-A208-1612-4849-9F48F773D5E9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AA4159CC-65CB-2C15-9281-F675E813E87D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5824356F-9E66-7732-DFB5-B7230E2D5F96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0278A6D7-0DF4-3197-62F6-C6BD689BE524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58BB667B-54EE-E365-87AF-29B0CBBF1228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02628FD4-DD98-0E59-B7B8-B9377C7C6191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CCD780A2-CA15-0A15-FA85-73FB990159F2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7D6BD87A-1CBB-7C7C-5C71-651F9DEB1140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085962C1-8956-14E0-3C57-C47A11683B78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FB106EA5-D551-B576-19FA-09E79386C713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88791422-3C30-E543-1607-AA0139649EBB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EC9A3D33-B5D3-6AF9-3FE1-54B3F7EE5AF8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76" name="组合 575">
            <a:extLst>
              <a:ext uri="{FF2B5EF4-FFF2-40B4-BE49-F238E27FC236}">
                <a16:creationId xmlns:a16="http://schemas.microsoft.com/office/drawing/2014/main" id="{FF07E1CD-B294-0954-C106-E0CE9FF745FF}"/>
              </a:ext>
            </a:extLst>
          </p:cNvPr>
          <p:cNvGrpSpPr/>
          <p:nvPr/>
        </p:nvGrpSpPr>
        <p:grpSpPr>
          <a:xfrm>
            <a:off x="9318008" y="2417088"/>
            <a:ext cx="2042757" cy="2054529"/>
            <a:chOff x="9915711" y="1924169"/>
            <a:chExt cx="2042757" cy="2054529"/>
          </a:xfrm>
        </p:grpSpPr>
        <p:grpSp>
          <p:nvGrpSpPr>
            <p:cNvPr id="539" name="组合 538">
              <a:extLst>
                <a:ext uri="{FF2B5EF4-FFF2-40B4-BE49-F238E27FC236}">
                  <a16:creationId xmlns:a16="http://schemas.microsoft.com/office/drawing/2014/main" id="{AA41CB26-68EC-5E15-A689-778AB6210B5A}"/>
                </a:ext>
              </a:extLst>
            </p:cNvPr>
            <p:cNvGrpSpPr/>
            <p:nvPr/>
          </p:nvGrpSpPr>
          <p:grpSpPr>
            <a:xfrm>
              <a:off x="10072039" y="1924169"/>
              <a:ext cx="1886429" cy="1867925"/>
              <a:chOff x="8272262" y="3831021"/>
              <a:chExt cx="3088800" cy="3058502"/>
            </a:xfrm>
            <a:solidFill>
              <a:schemeClr val="accent5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0" name="矩形 539">
                <a:extLst>
                  <a:ext uri="{FF2B5EF4-FFF2-40B4-BE49-F238E27FC236}">
                    <a16:creationId xmlns:a16="http://schemas.microsoft.com/office/drawing/2014/main" id="{9132243E-9627-A8C7-BEA6-3573B2EE9EE7}"/>
                  </a:ext>
                </a:extLst>
              </p:cNvPr>
              <p:cNvSpPr/>
              <p:nvPr/>
            </p:nvSpPr>
            <p:spPr>
              <a:xfrm>
                <a:off x="8272262" y="383102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矩形 540">
                <a:extLst>
                  <a:ext uri="{FF2B5EF4-FFF2-40B4-BE49-F238E27FC236}">
                    <a16:creationId xmlns:a16="http://schemas.microsoft.com/office/drawing/2014/main" id="{61B24C63-0F10-8061-75D6-6A2DADFCFAA1}"/>
                  </a:ext>
                </a:extLst>
              </p:cNvPr>
              <p:cNvSpPr/>
              <p:nvPr/>
            </p:nvSpPr>
            <p:spPr>
              <a:xfrm>
                <a:off x="8787062" y="383102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矩形 541">
                <a:extLst>
                  <a:ext uri="{FF2B5EF4-FFF2-40B4-BE49-F238E27FC236}">
                    <a16:creationId xmlns:a16="http://schemas.microsoft.com/office/drawing/2014/main" id="{3CB0315F-9B2D-E38C-9FDE-647B00BD850B}"/>
                  </a:ext>
                </a:extLst>
              </p:cNvPr>
              <p:cNvSpPr/>
              <p:nvPr/>
            </p:nvSpPr>
            <p:spPr>
              <a:xfrm>
                <a:off x="9301862" y="383102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矩形 542">
                <a:extLst>
                  <a:ext uri="{FF2B5EF4-FFF2-40B4-BE49-F238E27FC236}">
                    <a16:creationId xmlns:a16="http://schemas.microsoft.com/office/drawing/2014/main" id="{CE368243-A9E1-96D3-C96F-47AE36005C76}"/>
                  </a:ext>
                </a:extLst>
              </p:cNvPr>
              <p:cNvSpPr/>
              <p:nvPr/>
            </p:nvSpPr>
            <p:spPr>
              <a:xfrm>
                <a:off x="9816662" y="383102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矩形 543">
                <a:extLst>
                  <a:ext uri="{FF2B5EF4-FFF2-40B4-BE49-F238E27FC236}">
                    <a16:creationId xmlns:a16="http://schemas.microsoft.com/office/drawing/2014/main" id="{A5D55EEB-C57C-E85C-F5D6-7A72E8B4203C}"/>
                  </a:ext>
                </a:extLst>
              </p:cNvPr>
              <p:cNvSpPr/>
              <p:nvPr/>
            </p:nvSpPr>
            <p:spPr>
              <a:xfrm>
                <a:off x="10331462" y="383102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矩形 544">
                <a:extLst>
                  <a:ext uri="{FF2B5EF4-FFF2-40B4-BE49-F238E27FC236}">
                    <a16:creationId xmlns:a16="http://schemas.microsoft.com/office/drawing/2014/main" id="{1941DA53-402D-DADA-5123-9247FD6CE140}"/>
                  </a:ext>
                </a:extLst>
              </p:cNvPr>
              <p:cNvSpPr/>
              <p:nvPr/>
            </p:nvSpPr>
            <p:spPr>
              <a:xfrm>
                <a:off x="10846262" y="383102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矩形 545">
                <a:extLst>
                  <a:ext uri="{FF2B5EF4-FFF2-40B4-BE49-F238E27FC236}">
                    <a16:creationId xmlns:a16="http://schemas.microsoft.com/office/drawing/2014/main" id="{F695E99E-BDF3-E32E-8A07-500272D417D2}"/>
                  </a:ext>
                </a:extLst>
              </p:cNvPr>
              <p:cNvSpPr/>
              <p:nvPr/>
            </p:nvSpPr>
            <p:spPr>
              <a:xfrm>
                <a:off x="8272262" y="434602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矩形 546">
                <a:extLst>
                  <a:ext uri="{FF2B5EF4-FFF2-40B4-BE49-F238E27FC236}">
                    <a16:creationId xmlns:a16="http://schemas.microsoft.com/office/drawing/2014/main" id="{281296A0-1A3B-1EBC-BEC6-728C6EC2CDD4}"/>
                  </a:ext>
                </a:extLst>
              </p:cNvPr>
              <p:cNvSpPr/>
              <p:nvPr/>
            </p:nvSpPr>
            <p:spPr>
              <a:xfrm>
                <a:off x="8787062" y="434602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矩形 547">
                <a:extLst>
                  <a:ext uri="{FF2B5EF4-FFF2-40B4-BE49-F238E27FC236}">
                    <a16:creationId xmlns:a16="http://schemas.microsoft.com/office/drawing/2014/main" id="{01E73748-061F-390D-0DE1-D141A8224CCF}"/>
                  </a:ext>
                </a:extLst>
              </p:cNvPr>
              <p:cNvSpPr/>
              <p:nvPr/>
            </p:nvSpPr>
            <p:spPr>
              <a:xfrm>
                <a:off x="9301862" y="434602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矩形 548">
                <a:extLst>
                  <a:ext uri="{FF2B5EF4-FFF2-40B4-BE49-F238E27FC236}">
                    <a16:creationId xmlns:a16="http://schemas.microsoft.com/office/drawing/2014/main" id="{1D0C82EB-99B5-3070-7DE2-2A15EEC875A3}"/>
                  </a:ext>
                </a:extLst>
              </p:cNvPr>
              <p:cNvSpPr/>
              <p:nvPr/>
            </p:nvSpPr>
            <p:spPr>
              <a:xfrm>
                <a:off x="9816662" y="434602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矩形 549">
                <a:extLst>
                  <a:ext uri="{FF2B5EF4-FFF2-40B4-BE49-F238E27FC236}">
                    <a16:creationId xmlns:a16="http://schemas.microsoft.com/office/drawing/2014/main" id="{44411854-AF7A-2AD1-5314-C1CBAD13C5D5}"/>
                  </a:ext>
                </a:extLst>
              </p:cNvPr>
              <p:cNvSpPr/>
              <p:nvPr/>
            </p:nvSpPr>
            <p:spPr>
              <a:xfrm>
                <a:off x="10331462" y="434602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A7C1368A-95FD-94E4-AAA3-1C2DFD2C9CB8}"/>
                  </a:ext>
                </a:extLst>
              </p:cNvPr>
              <p:cNvSpPr/>
              <p:nvPr/>
            </p:nvSpPr>
            <p:spPr>
              <a:xfrm>
                <a:off x="10846262" y="434602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矩形 551">
                <a:extLst>
                  <a:ext uri="{FF2B5EF4-FFF2-40B4-BE49-F238E27FC236}">
                    <a16:creationId xmlns:a16="http://schemas.microsoft.com/office/drawing/2014/main" id="{74659CE5-8400-C2ED-393D-91FD8BE91D54}"/>
                  </a:ext>
                </a:extLst>
              </p:cNvPr>
              <p:cNvSpPr/>
              <p:nvPr/>
            </p:nvSpPr>
            <p:spPr>
              <a:xfrm>
                <a:off x="8272262" y="486103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矩形 552">
                <a:extLst>
                  <a:ext uri="{FF2B5EF4-FFF2-40B4-BE49-F238E27FC236}">
                    <a16:creationId xmlns:a16="http://schemas.microsoft.com/office/drawing/2014/main" id="{0C9E04FA-4E9E-5CDF-1D8C-C30C07079686}"/>
                  </a:ext>
                </a:extLst>
              </p:cNvPr>
              <p:cNvSpPr/>
              <p:nvPr/>
            </p:nvSpPr>
            <p:spPr>
              <a:xfrm>
                <a:off x="8787062" y="486103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矩形 553">
                <a:extLst>
                  <a:ext uri="{FF2B5EF4-FFF2-40B4-BE49-F238E27FC236}">
                    <a16:creationId xmlns:a16="http://schemas.microsoft.com/office/drawing/2014/main" id="{CEF9D499-9CEE-8304-E91D-CEF6FFF59BCA}"/>
                  </a:ext>
                </a:extLst>
              </p:cNvPr>
              <p:cNvSpPr/>
              <p:nvPr/>
            </p:nvSpPr>
            <p:spPr>
              <a:xfrm>
                <a:off x="9301862" y="486103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矩形 554">
                <a:extLst>
                  <a:ext uri="{FF2B5EF4-FFF2-40B4-BE49-F238E27FC236}">
                    <a16:creationId xmlns:a16="http://schemas.microsoft.com/office/drawing/2014/main" id="{0B941280-B0A8-4A07-B243-6A9FE9FFD06F}"/>
                  </a:ext>
                </a:extLst>
              </p:cNvPr>
              <p:cNvSpPr/>
              <p:nvPr/>
            </p:nvSpPr>
            <p:spPr>
              <a:xfrm>
                <a:off x="9816662" y="486103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矩形 555">
                <a:extLst>
                  <a:ext uri="{FF2B5EF4-FFF2-40B4-BE49-F238E27FC236}">
                    <a16:creationId xmlns:a16="http://schemas.microsoft.com/office/drawing/2014/main" id="{BFA77365-5319-40C8-FCF3-4C99ECD5FCD2}"/>
                  </a:ext>
                </a:extLst>
              </p:cNvPr>
              <p:cNvSpPr/>
              <p:nvPr/>
            </p:nvSpPr>
            <p:spPr>
              <a:xfrm>
                <a:off x="10331462" y="486103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矩形 556">
                <a:extLst>
                  <a:ext uri="{FF2B5EF4-FFF2-40B4-BE49-F238E27FC236}">
                    <a16:creationId xmlns:a16="http://schemas.microsoft.com/office/drawing/2014/main" id="{03C29A0D-1381-B5F3-0304-7B4CE911F5D8}"/>
                  </a:ext>
                </a:extLst>
              </p:cNvPr>
              <p:cNvSpPr/>
              <p:nvPr/>
            </p:nvSpPr>
            <p:spPr>
              <a:xfrm>
                <a:off x="10846262" y="486103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矩形 557">
                <a:extLst>
                  <a:ext uri="{FF2B5EF4-FFF2-40B4-BE49-F238E27FC236}">
                    <a16:creationId xmlns:a16="http://schemas.microsoft.com/office/drawing/2014/main" id="{9EDAEF43-B1F5-B6B7-B734-757A6C8EDE0D}"/>
                  </a:ext>
                </a:extLst>
              </p:cNvPr>
              <p:cNvSpPr/>
              <p:nvPr/>
            </p:nvSpPr>
            <p:spPr>
              <a:xfrm>
                <a:off x="8272262" y="536027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矩形 558">
                <a:extLst>
                  <a:ext uri="{FF2B5EF4-FFF2-40B4-BE49-F238E27FC236}">
                    <a16:creationId xmlns:a16="http://schemas.microsoft.com/office/drawing/2014/main" id="{57556EAE-D953-C761-AFA0-CF6E56502DD1}"/>
                  </a:ext>
                </a:extLst>
              </p:cNvPr>
              <p:cNvSpPr/>
              <p:nvPr/>
            </p:nvSpPr>
            <p:spPr>
              <a:xfrm>
                <a:off x="8787062" y="536027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矩形 559">
                <a:extLst>
                  <a:ext uri="{FF2B5EF4-FFF2-40B4-BE49-F238E27FC236}">
                    <a16:creationId xmlns:a16="http://schemas.microsoft.com/office/drawing/2014/main" id="{E282D9BD-FB86-B394-BD36-407BC34008D3}"/>
                  </a:ext>
                </a:extLst>
              </p:cNvPr>
              <p:cNvSpPr/>
              <p:nvPr/>
            </p:nvSpPr>
            <p:spPr>
              <a:xfrm>
                <a:off x="9301862" y="536027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9C714331-C2B3-FC6C-A98A-8AE6FE599DBD}"/>
                  </a:ext>
                </a:extLst>
              </p:cNvPr>
              <p:cNvSpPr/>
              <p:nvPr/>
            </p:nvSpPr>
            <p:spPr>
              <a:xfrm>
                <a:off x="9816662" y="536027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15CF0CE8-67BD-52EE-7491-DB63F5741B7B}"/>
                  </a:ext>
                </a:extLst>
              </p:cNvPr>
              <p:cNvSpPr/>
              <p:nvPr/>
            </p:nvSpPr>
            <p:spPr>
              <a:xfrm>
                <a:off x="10331462" y="536027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矩形 562">
                <a:extLst>
                  <a:ext uri="{FF2B5EF4-FFF2-40B4-BE49-F238E27FC236}">
                    <a16:creationId xmlns:a16="http://schemas.microsoft.com/office/drawing/2014/main" id="{0C54FC2C-8B77-EAC0-0323-20549A61E8EC}"/>
                  </a:ext>
                </a:extLst>
              </p:cNvPr>
              <p:cNvSpPr/>
              <p:nvPr/>
            </p:nvSpPr>
            <p:spPr>
              <a:xfrm>
                <a:off x="10846262" y="536027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矩形 563">
                <a:extLst>
                  <a:ext uri="{FF2B5EF4-FFF2-40B4-BE49-F238E27FC236}">
                    <a16:creationId xmlns:a16="http://schemas.microsoft.com/office/drawing/2014/main" id="{B17C15DA-F986-F7F7-23F9-EB2C24A5C806}"/>
                  </a:ext>
                </a:extLst>
              </p:cNvPr>
              <p:cNvSpPr/>
              <p:nvPr/>
            </p:nvSpPr>
            <p:spPr>
              <a:xfrm>
                <a:off x="8272262" y="587528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6FC59FFF-5B30-C150-C5E8-A3CF6041DA51}"/>
                  </a:ext>
                </a:extLst>
              </p:cNvPr>
              <p:cNvSpPr/>
              <p:nvPr/>
            </p:nvSpPr>
            <p:spPr>
              <a:xfrm>
                <a:off x="8787062" y="587528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C7D11CCA-F4A8-C61D-646B-244681BA891E}"/>
                  </a:ext>
                </a:extLst>
              </p:cNvPr>
              <p:cNvSpPr/>
              <p:nvPr/>
            </p:nvSpPr>
            <p:spPr>
              <a:xfrm>
                <a:off x="9301862" y="587528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矩形 566">
                <a:extLst>
                  <a:ext uri="{FF2B5EF4-FFF2-40B4-BE49-F238E27FC236}">
                    <a16:creationId xmlns:a16="http://schemas.microsoft.com/office/drawing/2014/main" id="{1408542C-A2B1-7643-CC21-5FF36DEFE1A3}"/>
                  </a:ext>
                </a:extLst>
              </p:cNvPr>
              <p:cNvSpPr/>
              <p:nvPr/>
            </p:nvSpPr>
            <p:spPr>
              <a:xfrm>
                <a:off x="9816662" y="587528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矩形 567">
                <a:extLst>
                  <a:ext uri="{FF2B5EF4-FFF2-40B4-BE49-F238E27FC236}">
                    <a16:creationId xmlns:a16="http://schemas.microsoft.com/office/drawing/2014/main" id="{5A83BBEB-6E2F-5E5A-EA1D-3AACCAEE6AB8}"/>
                  </a:ext>
                </a:extLst>
              </p:cNvPr>
              <p:cNvSpPr/>
              <p:nvPr/>
            </p:nvSpPr>
            <p:spPr>
              <a:xfrm>
                <a:off x="10331462" y="587527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矩形 568">
                <a:extLst>
                  <a:ext uri="{FF2B5EF4-FFF2-40B4-BE49-F238E27FC236}">
                    <a16:creationId xmlns:a16="http://schemas.microsoft.com/office/drawing/2014/main" id="{413246EA-A193-D929-8476-F2CADBF360AE}"/>
                  </a:ext>
                </a:extLst>
              </p:cNvPr>
              <p:cNvSpPr/>
              <p:nvPr/>
            </p:nvSpPr>
            <p:spPr>
              <a:xfrm>
                <a:off x="10846262" y="587527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矩形 569">
                <a:extLst>
                  <a:ext uri="{FF2B5EF4-FFF2-40B4-BE49-F238E27FC236}">
                    <a16:creationId xmlns:a16="http://schemas.microsoft.com/office/drawing/2014/main" id="{42B17B96-6DB8-B1C6-9CF2-17BFB3A1401D}"/>
                  </a:ext>
                </a:extLst>
              </p:cNvPr>
              <p:cNvSpPr/>
              <p:nvPr/>
            </p:nvSpPr>
            <p:spPr>
              <a:xfrm>
                <a:off x="8272262" y="63745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矩形 570">
                <a:extLst>
                  <a:ext uri="{FF2B5EF4-FFF2-40B4-BE49-F238E27FC236}">
                    <a16:creationId xmlns:a16="http://schemas.microsoft.com/office/drawing/2014/main" id="{300B2E9D-3A58-1EEB-014C-1F3FB9902E9D}"/>
                  </a:ext>
                </a:extLst>
              </p:cNvPr>
              <p:cNvSpPr/>
              <p:nvPr/>
            </p:nvSpPr>
            <p:spPr>
              <a:xfrm>
                <a:off x="8787062" y="63745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矩形 571">
                <a:extLst>
                  <a:ext uri="{FF2B5EF4-FFF2-40B4-BE49-F238E27FC236}">
                    <a16:creationId xmlns:a16="http://schemas.microsoft.com/office/drawing/2014/main" id="{36F8BDD7-1800-5556-7C57-B269B0AB44FB}"/>
                  </a:ext>
                </a:extLst>
              </p:cNvPr>
              <p:cNvSpPr/>
              <p:nvPr/>
            </p:nvSpPr>
            <p:spPr>
              <a:xfrm>
                <a:off x="9301862" y="63745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矩形 572">
                <a:extLst>
                  <a:ext uri="{FF2B5EF4-FFF2-40B4-BE49-F238E27FC236}">
                    <a16:creationId xmlns:a16="http://schemas.microsoft.com/office/drawing/2014/main" id="{419819E4-FAE2-F369-A0FA-C49FCB408BF8}"/>
                  </a:ext>
                </a:extLst>
              </p:cNvPr>
              <p:cNvSpPr/>
              <p:nvPr/>
            </p:nvSpPr>
            <p:spPr>
              <a:xfrm>
                <a:off x="9816662" y="637451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矩形 573">
                <a:extLst>
                  <a:ext uri="{FF2B5EF4-FFF2-40B4-BE49-F238E27FC236}">
                    <a16:creationId xmlns:a16="http://schemas.microsoft.com/office/drawing/2014/main" id="{7095C208-147A-AB35-28EF-829B9621E9B9}"/>
                  </a:ext>
                </a:extLst>
              </p:cNvPr>
              <p:cNvSpPr/>
              <p:nvPr/>
            </p:nvSpPr>
            <p:spPr>
              <a:xfrm>
                <a:off x="10331462" y="637451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矩形 574">
                <a:extLst>
                  <a:ext uri="{FF2B5EF4-FFF2-40B4-BE49-F238E27FC236}">
                    <a16:creationId xmlns:a16="http://schemas.microsoft.com/office/drawing/2014/main" id="{36E1CCE7-2156-670B-E1A9-E02585321A91}"/>
                  </a:ext>
                </a:extLst>
              </p:cNvPr>
              <p:cNvSpPr/>
              <p:nvPr/>
            </p:nvSpPr>
            <p:spPr>
              <a:xfrm>
                <a:off x="10846262" y="637451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649EB3D0-EE3C-AF97-768B-00A2A26A5781}"/>
                </a:ext>
              </a:extLst>
            </p:cNvPr>
            <p:cNvGrpSpPr/>
            <p:nvPr/>
          </p:nvGrpSpPr>
          <p:grpSpPr>
            <a:xfrm>
              <a:off x="9915711" y="2110773"/>
              <a:ext cx="1886429" cy="1867925"/>
              <a:chOff x="8250620" y="299542"/>
              <a:chExt cx="3088800" cy="3058502"/>
            </a:xfr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0F0A4489-B6FE-1EF9-C628-986CFF3E3D17}"/>
                  </a:ext>
                </a:extLst>
              </p:cNvPr>
              <p:cNvSpPr/>
              <p:nvPr/>
            </p:nvSpPr>
            <p:spPr>
              <a:xfrm>
                <a:off x="8250620" y="29954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6B04DA50-A8AD-C03C-9679-790A05B7F964}"/>
                  </a:ext>
                </a:extLst>
              </p:cNvPr>
              <p:cNvSpPr/>
              <p:nvPr/>
            </p:nvSpPr>
            <p:spPr>
              <a:xfrm>
                <a:off x="8765420" y="29954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矩形 430">
                <a:extLst>
                  <a:ext uri="{FF2B5EF4-FFF2-40B4-BE49-F238E27FC236}">
                    <a16:creationId xmlns:a16="http://schemas.microsoft.com/office/drawing/2014/main" id="{ED49EB37-C881-6F80-93A6-1A495B87AD26}"/>
                  </a:ext>
                </a:extLst>
              </p:cNvPr>
              <p:cNvSpPr/>
              <p:nvPr/>
            </p:nvSpPr>
            <p:spPr>
              <a:xfrm>
                <a:off x="9280220" y="29954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>
                <a:extLst>
                  <a:ext uri="{FF2B5EF4-FFF2-40B4-BE49-F238E27FC236}">
                    <a16:creationId xmlns:a16="http://schemas.microsoft.com/office/drawing/2014/main" id="{90C939B4-8293-82DC-3466-A233C91BA498}"/>
                  </a:ext>
                </a:extLst>
              </p:cNvPr>
              <p:cNvSpPr/>
              <p:nvPr/>
            </p:nvSpPr>
            <p:spPr>
              <a:xfrm>
                <a:off x="9795020" y="29954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F04A1A6A-9705-7C7D-B849-F1EE2D0FB83F}"/>
                  </a:ext>
                </a:extLst>
              </p:cNvPr>
              <p:cNvSpPr/>
              <p:nvPr/>
            </p:nvSpPr>
            <p:spPr>
              <a:xfrm>
                <a:off x="10309820" y="29954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DD9A8DCF-3A85-5BE7-DF36-EF12D54AB7D1}"/>
                  </a:ext>
                </a:extLst>
              </p:cNvPr>
              <p:cNvSpPr/>
              <p:nvPr/>
            </p:nvSpPr>
            <p:spPr>
              <a:xfrm>
                <a:off x="10824620" y="299542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1D57E008-1B02-C6F3-FBD3-3AFEBAABA7B3}"/>
                  </a:ext>
                </a:extLst>
              </p:cNvPr>
              <p:cNvSpPr/>
              <p:nvPr/>
            </p:nvSpPr>
            <p:spPr>
              <a:xfrm>
                <a:off x="8250620" y="81454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AAF1275-36C4-559A-0723-17B4C8817DFE}"/>
                  </a:ext>
                </a:extLst>
              </p:cNvPr>
              <p:cNvSpPr/>
              <p:nvPr/>
            </p:nvSpPr>
            <p:spPr>
              <a:xfrm>
                <a:off x="8765420" y="81454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D4A11708-2D65-1878-36A5-32578734AAFC}"/>
                  </a:ext>
                </a:extLst>
              </p:cNvPr>
              <p:cNvSpPr/>
              <p:nvPr/>
            </p:nvSpPr>
            <p:spPr>
              <a:xfrm>
                <a:off x="9280220" y="81454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111F617D-E339-000F-C049-A832F86BA5F4}"/>
                  </a:ext>
                </a:extLst>
              </p:cNvPr>
              <p:cNvSpPr/>
              <p:nvPr/>
            </p:nvSpPr>
            <p:spPr>
              <a:xfrm>
                <a:off x="9795020" y="81454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CD77B300-1E79-723D-5A70-5965718B1624}"/>
                  </a:ext>
                </a:extLst>
              </p:cNvPr>
              <p:cNvSpPr/>
              <p:nvPr/>
            </p:nvSpPr>
            <p:spPr>
              <a:xfrm>
                <a:off x="10309820" y="814548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AF7A2938-F14B-BA22-13F5-4546B40D2CA4}"/>
                  </a:ext>
                </a:extLst>
              </p:cNvPr>
              <p:cNvSpPr/>
              <p:nvPr/>
            </p:nvSpPr>
            <p:spPr>
              <a:xfrm>
                <a:off x="10824620" y="81454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矩形 440">
                <a:extLst>
                  <a:ext uri="{FF2B5EF4-FFF2-40B4-BE49-F238E27FC236}">
                    <a16:creationId xmlns:a16="http://schemas.microsoft.com/office/drawing/2014/main" id="{2B49B951-792A-4F99-2362-E7EAD0253521}"/>
                  </a:ext>
                </a:extLst>
              </p:cNvPr>
              <p:cNvSpPr/>
              <p:nvPr/>
            </p:nvSpPr>
            <p:spPr>
              <a:xfrm>
                <a:off x="8250620" y="132955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>
                <a:extLst>
                  <a:ext uri="{FF2B5EF4-FFF2-40B4-BE49-F238E27FC236}">
                    <a16:creationId xmlns:a16="http://schemas.microsoft.com/office/drawing/2014/main" id="{ADEF6719-7E10-34F9-CF7E-BA5E5777104C}"/>
                  </a:ext>
                </a:extLst>
              </p:cNvPr>
              <p:cNvSpPr/>
              <p:nvPr/>
            </p:nvSpPr>
            <p:spPr>
              <a:xfrm>
                <a:off x="8765420" y="132955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矩形 442">
                <a:extLst>
                  <a:ext uri="{FF2B5EF4-FFF2-40B4-BE49-F238E27FC236}">
                    <a16:creationId xmlns:a16="http://schemas.microsoft.com/office/drawing/2014/main" id="{CEE13EE8-8729-D3EA-DD9E-FA9556480D85}"/>
                  </a:ext>
                </a:extLst>
              </p:cNvPr>
              <p:cNvSpPr/>
              <p:nvPr/>
            </p:nvSpPr>
            <p:spPr>
              <a:xfrm>
                <a:off x="9280220" y="132955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A31F8382-F9D2-BCB6-378E-3B2A11C22160}"/>
                  </a:ext>
                </a:extLst>
              </p:cNvPr>
              <p:cNvSpPr/>
              <p:nvPr/>
            </p:nvSpPr>
            <p:spPr>
              <a:xfrm>
                <a:off x="9795020" y="132955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D941959C-151C-7950-8508-860ECC5CB370}"/>
                  </a:ext>
                </a:extLst>
              </p:cNvPr>
              <p:cNvSpPr/>
              <p:nvPr/>
            </p:nvSpPr>
            <p:spPr>
              <a:xfrm>
                <a:off x="10309820" y="1329554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6262977C-F314-DBDB-2976-3DD2996B5BCC}"/>
                  </a:ext>
                </a:extLst>
              </p:cNvPr>
              <p:cNvSpPr/>
              <p:nvPr/>
            </p:nvSpPr>
            <p:spPr>
              <a:xfrm>
                <a:off x="10824620" y="1329553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270F911A-1462-B7E3-4DE7-E68B812DE636}"/>
                  </a:ext>
                </a:extLst>
              </p:cNvPr>
              <p:cNvSpPr/>
              <p:nvPr/>
            </p:nvSpPr>
            <p:spPr>
              <a:xfrm>
                <a:off x="8250620" y="182879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5BA6CFC9-5FF0-AD7E-C76D-3E8AE5D0BC27}"/>
                  </a:ext>
                </a:extLst>
              </p:cNvPr>
              <p:cNvSpPr/>
              <p:nvPr/>
            </p:nvSpPr>
            <p:spPr>
              <a:xfrm>
                <a:off x="8765420" y="182879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CE89512A-DDF2-FA09-32FC-6A7AC42EB36A}"/>
                  </a:ext>
                </a:extLst>
              </p:cNvPr>
              <p:cNvSpPr/>
              <p:nvPr/>
            </p:nvSpPr>
            <p:spPr>
              <a:xfrm>
                <a:off x="9280220" y="182879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>
                <a:extLst>
                  <a:ext uri="{FF2B5EF4-FFF2-40B4-BE49-F238E27FC236}">
                    <a16:creationId xmlns:a16="http://schemas.microsoft.com/office/drawing/2014/main" id="{AF3F04F3-8F88-BD3D-C295-6C31B9F01198}"/>
                  </a:ext>
                </a:extLst>
              </p:cNvPr>
              <p:cNvSpPr/>
              <p:nvPr/>
            </p:nvSpPr>
            <p:spPr>
              <a:xfrm>
                <a:off x="9795020" y="182879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矩形 450">
                <a:extLst>
                  <a:ext uri="{FF2B5EF4-FFF2-40B4-BE49-F238E27FC236}">
                    <a16:creationId xmlns:a16="http://schemas.microsoft.com/office/drawing/2014/main" id="{8E582FC0-27E6-69F0-8301-5228034BFB73}"/>
                  </a:ext>
                </a:extLst>
              </p:cNvPr>
              <p:cNvSpPr/>
              <p:nvPr/>
            </p:nvSpPr>
            <p:spPr>
              <a:xfrm>
                <a:off x="10309820" y="182879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>
                <a:extLst>
                  <a:ext uri="{FF2B5EF4-FFF2-40B4-BE49-F238E27FC236}">
                    <a16:creationId xmlns:a16="http://schemas.microsoft.com/office/drawing/2014/main" id="{0752F37B-C2AD-BAAE-3A8C-1F2204E0729E}"/>
                  </a:ext>
                </a:extLst>
              </p:cNvPr>
              <p:cNvSpPr/>
              <p:nvPr/>
            </p:nvSpPr>
            <p:spPr>
              <a:xfrm>
                <a:off x="10824620" y="182879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E9E1B207-FE36-C73A-CBFC-1C789EC60923}"/>
                  </a:ext>
                </a:extLst>
              </p:cNvPr>
              <p:cNvSpPr/>
              <p:nvPr/>
            </p:nvSpPr>
            <p:spPr>
              <a:xfrm>
                <a:off x="8250620" y="234380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>
                <a:extLst>
                  <a:ext uri="{FF2B5EF4-FFF2-40B4-BE49-F238E27FC236}">
                    <a16:creationId xmlns:a16="http://schemas.microsoft.com/office/drawing/2014/main" id="{3DD5CBD8-A195-0748-C783-AC7B8E3B3E10}"/>
                  </a:ext>
                </a:extLst>
              </p:cNvPr>
              <p:cNvSpPr/>
              <p:nvPr/>
            </p:nvSpPr>
            <p:spPr>
              <a:xfrm>
                <a:off x="8765420" y="234380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E798196B-5740-5774-80AF-FCD6EDE61988}"/>
                  </a:ext>
                </a:extLst>
              </p:cNvPr>
              <p:cNvSpPr/>
              <p:nvPr/>
            </p:nvSpPr>
            <p:spPr>
              <a:xfrm>
                <a:off x="9280220" y="234380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B2CD0AFF-D3B1-CB5B-2D85-9D42B5BE847D}"/>
                  </a:ext>
                </a:extLst>
              </p:cNvPr>
              <p:cNvSpPr/>
              <p:nvPr/>
            </p:nvSpPr>
            <p:spPr>
              <a:xfrm>
                <a:off x="9795020" y="2343801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08421568-2792-444F-C50C-F8C9C16FC627}"/>
                  </a:ext>
                </a:extLst>
              </p:cNvPr>
              <p:cNvSpPr/>
              <p:nvPr/>
            </p:nvSpPr>
            <p:spPr>
              <a:xfrm>
                <a:off x="10309820" y="2343800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E0FDFA28-C23E-9747-8861-AB15889F98B6}"/>
                  </a:ext>
                </a:extLst>
              </p:cNvPr>
              <p:cNvSpPr/>
              <p:nvPr/>
            </p:nvSpPr>
            <p:spPr>
              <a:xfrm>
                <a:off x="10824620" y="2343799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B57E1D93-7608-6899-4982-673686B2E756}"/>
                  </a:ext>
                </a:extLst>
              </p:cNvPr>
              <p:cNvSpPr/>
              <p:nvPr/>
            </p:nvSpPr>
            <p:spPr>
              <a:xfrm>
                <a:off x="8250620" y="284303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63FC1362-CCA7-D34F-B747-2E3D46BA3912}"/>
                  </a:ext>
                </a:extLst>
              </p:cNvPr>
              <p:cNvSpPr/>
              <p:nvPr/>
            </p:nvSpPr>
            <p:spPr>
              <a:xfrm>
                <a:off x="8765420" y="284303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F005F5C2-0CBA-36C7-FA78-AF0053A00F7E}"/>
                  </a:ext>
                </a:extLst>
              </p:cNvPr>
              <p:cNvSpPr/>
              <p:nvPr/>
            </p:nvSpPr>
            <p:spPr>
              <a:xfrm>
                <a:off x="9280220" y="284303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481FC8D6-D16B-9800-71AA-A8068BD6C96E}"/>
                  </a:ext>
                </a:extLst>
              </p:cNvPr>
              <p:cNvSpPr/>
              <p:nvPr/>
            </p:nvSpPr>
            <p:spPr>
              <a:xfrm>
                <a:off x="9795020" y="2843037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9DADE6AA-561A-345C-5AC3-158CD1882AD6}"/>
                  </a:ext>
                </a:extLst>
              </p:cNvPr>
              <p:cNvSpPr/>
              <p:nvPr/>
            </p:nvSpPr>
            <p:spPr>
              <a:xfrm>
                <a:off x="10309820" y="2843036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2817CD1A-B5D7-96EF-A676-BFC9CDD15A23}"/>
                  </a:ext>
                </a:extLst>
              </p:cNvPr>
              <p:cNvSpPr/>
              <p:nvPr/>
            </p:nvSpPr>
            <p:spPr>
              <a:xfrm>
                <a:off x="10824620" y="284303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78" name="文本框 577">
            <a:extLst>
              <a:ext uri="{FF2B5EF4-FFF2-40B4-BE49-F238E27FC236}">
                <a16:creationId xmlns:a16="http://schemas.microsoft.com/office/drawing/2014/main" id="{010CE5C6-BD5D-2872-7D75-893202061526}"/>
              </a:ext>
            </a:extLst>
          </p:cNvPr>
          <p:cNvSpPr txBox="1"/>
          <p:nvPr/>
        </p:nvSpPr>
        <p:spPr>
          <a:xfrm>
            <a:off x="1562284" y="1757813"/>
            <a:ext cx="140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输入特征图</a:t>
            </a:r>
          </a:p>
        </p:txBody>
      </p:sp>
      <p:sp>
        <p:nvSpPr>
          <p:cNvPr id="579" name="文本框 578">
            <a:extLst>
              <a:ext uri="{FF2B5EF4-FFF2-40B4-BE49-F238E27FC236}">
                <a16:creationId xmlns:a16="http://schemas.microsoft.com/office/drawing/2014/main" id="{9BE09929-FADE-7961-A0F1-ED8D2A328D6B}"/>
              </a:ext>
            </a:extLst>
          </p:cNvPr>
          <p:cNvSpPr txBox="1"/>
          <p:nvPr/>
        </p:nvSpPr>
        <p:spPr>
          <a:xfrm>
            <a:off x="4287205" y="737848"/>
            <a:ext cx="140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0" name="文本框 579">
            <a:extLst>
              <a:ext uri="{FF2B5EF4-FFF2-40B4-BE49-F238E27FC236}">
                <a16:creationId xmlns:a16="http://schemas.microsoft.com/office/drawing/2014/main" id="{2F8C2B04-4C0B-B183-099F-785B341FBAEC}"/>
              </a:ext>
            </a:extLst>
          </p:cNvPr>
          <p:cNvSpPr txBox="1"/>
          <p:nvPr/>
        </p:nvSpPr>
        <p:spPr>
          <a:xfrm>
            <a:off x="4304951" y="3425736"/>
            <a:ext cx="140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1" name="文本框 580">
            <a:extLst>
              <a:ext uri="{FF2B5EF4-FFF2-40B4-BE49-F238E27FC236}">
                <a16:creationId xmlns:a16="http://schemas.microsoft.com/office/drawing/2014/main" id="{FF807985-5697-7384-C679-1F4328CEC8D7}"/>
              </a:ext>
            </a:extLst>
          </p:cNvPr>
          <p:cNvSpPr txBox="1"/>
          <p:nvPr/>
        </p:nvSpPr>
        <p:spPr>
          <a:xfrm>
            <a:off x="9557909" y="1961206"/>
            <a:ext cx="140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输出特征图</a:t>
            </a:r>
          </a:p>
        </p:txBody>
      </p:sp>
      <p:sp>
        <p:nvSpPr>
          <p:cNvPr id="582" name="文本框 581">
            <a:extLst>
              <a:ext uri="{FF2B5EF4-FFF2-40B4-BE49-F238E27FC236}">
                <a16:creationId xmlns:a16="http://schemas.microsoft.com/office/drawing/2014/main" id="{2DDD2095-D89D-1A91-561E-E99F21FD3928}"/>
              </a:ext>
            </a:extLst>
          </p:cNvPr>
          <p:cNvSpPr txBox="1"/>
          <p:nvPr/>
        </p:nvSpPr>
        <p:spPr>
          <a:xfrm>
            <a:off x="5692082" y="1821371"/>
            <a:ext cx="80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3" name="文本框 582">
            <a:extLst>
              <a:ext uri="{FF2B5EF4-FFF2-40B4-BE49-F238E27FC236}">
                <a16:creationId xmlns:a16="http://schemas.microsoft.com/office/drawing/2014/main" id="{8A0A4975-B14C-4E31-E85A-5DE95C22A8D6}"/>
              </a:ext>
            </a:extLst>
          </p:cNvPr>
          <p:cNvSpPr txBox="1"/>
          <p:nvPr/>
        </p:nvSpPr>
        <p:spPr>
          <a:xfrm>
            <a:off x="5692082" y="4439784"/>
            <a:ext cx="80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5" name="直接箭头连接符 584">
            <a:extLst>
              <a:ext uri="{FF2B5EF4-FFF2-40B4-BE49-F238E27FC236}">
                <a16:creationId xmlns:a16="http://schemas.microsoft.com/office/drawing/2014/main" id="{E3AF230A-A06F-C7F4-DAF3-7E60D5545BBC}"/>
              </a:ext>
            </a:extLst>
          </p:cNvPr>
          <p:cNvCxnSpPr/>
          <p:nvPr/>
        </p:nvCxnSpPr>
        <p:spPr>
          <a:xfrm>
            <a:off x="8336872" y="2000758"/>
            <a:ext cx="981136" cy="1564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7" name="直接箭头连接符 586">
            <a:extLst>
              <a:ext uri="{FF2B5EF4-FFF2-40B4-BE49-F238E27FC236}">
                <a16:creationId xmlns:a16="http://schemas.microsoft.com/office/drawing/2014/main" id="{CE0366A4-53FE-6658-7BB0-90C1DD16CFC7}"/>
              </a:ext>
            </a:extLst>
          </p:cNvPr>
          <p:cNvCxnSpPr>
            <a:cxnSpLocks/>
          </p:cNvCxnSpPr>
          <p:nvPr/>
        </p:nvCxnSpPr>
        <p:spPr>
          <a:xfrm flipV="1">
            <a:off x="8333773" y="3547283"/>
            <a:ext cx="982486" cy="1104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9" name="矩形 588">
            <a:extLst>
              <a:ext uri="{FF2B5EF4-FFF2-40B4-BE49-F238E27FC236}">
                <a16:creationId xmlns:a16="http://schemas.microsoft.com/office/drawing/2014/main" id="{88ADE9DA-2732-C011-71DE-81404FA40658}"/>
              </a:ext>
            </a:extLst>
          </p:cNvPr>
          <p:cNvSpPr/>
          <p:nvPr/>
        </p:nvSpPr>
        <p:spPr>
          <a:xfrm>
            <a:off x="831234" y="2560761"/>
            <a:ext cx="1285613" cy="12798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1" name="直接箭头连接符 590">
            <a:extLst>
              <a:ext uri="{FF2B5EF4-FFF2-40B4-BE49-F238E27FC236}">
                <a16:creationId xmlns:a16="http://schemas.microsoft.com/office/drawing/2014/main" id="{D330F7E8-C12F-9295-4DA4-062DB163619A}"/>
              </a:ext>
            </a:extLst>
          </p:cNvPr>
          <p:cNvCxnSpPr>
            <a:stCxn id="589" idx="3"/>
          </p:cNvCxnSpPr>
          <p:nvPr/>
        </p:nvCxnSpPr>
        <p:spPr>
          <a:xfrm flipV="1">
            <a:off x="2116847" y="2244620"/>
            <a:ext cx="1886137" cy="956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3" name="直接箭头连接符 592">
            <a:extLst>
              <a:ext uri="{FF2B5EF4-FFF2-40B4-BE49-F238E27FC236}">
                <a16:creationId xmlns:a16="http://schemas.microsoft.com/office/drawing/2014/main" id="{6F9C806C-029F-E6CB-A721-EB2383354E12}"/>
              </a:ext>
            </a:extLst>
          </p:cNvPr>
          <p:cNvCxnSpPr>
            <a:stCxn id="589" idx="3"/>
          </p:cNvCxnSpPr>
          <p:nvPr/>
        </p:nvCxnSpPr>
        <p:spPr>
          <a:xfrm>
            <a:off x="2116847" y="3200707"/>
            <a:ext cx="1886137" cy="1689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14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5328E38-FB33-6216-6EB3-5973BA36DA0F}"/>
              </a:ext>
            </a:extLst>
          </p:cNvPr>
          <p:cNvGrpSpPr/>
          <p:nvPr/>
        </p:nvGrpSpPr>
        <p:grpSpPr>
          <a:xfrm>
            <a:off x="2936970" y="1590675"/>
            <a:ext cx="6318060" cy="3856440"/>
            <a:chOff x="2005999" y="1543050"/>
            <a:chExt cx="6318060" cy="385644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C337467-838F-34A8-C6AA-5E1845EEAAE1}"/>
                </a:ext>
              </a:extLst>
            </p:cNvPr>
            <p:cNvGrpSpPr/>
            <p:nvPr/>
          </p:nvGrpSpPr>
          <p:grpSpPr>
            <a:xfrm>
              <a:off x="4045953" y="1799925"/>
              <a:ext cx="2202447" cy="2169602"/>
              <a:chOff x="5422924" y="693677"/>
              <a:chExt cx="2059200" cy="2028491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47937D-F5DD-8D27-6CD4-4AC77AE4E82A}"/>
                  </a:ext>
                </a:extLst>
              </p:cNvPr>
              <p:cNvSpPr/>
              <p:nvPr/>
            </p:nvSpPr>
            <p:spPr>
              <a:xfrm>
                <a:off x="5937724" y="1707925"/>
                <a:ext cx="514800" cy="515007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49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C06CFBD-FA8D-AB4B-9DEE-CBA50AED0DA9}"/>
                  </a:ext>
                </a:extLst>
              </p:cNvPr>
              <p:cNvGrpSpPr/>
              <p:nvPr/>
            </p:nvGrpSpPr>
            <p:grpSpPr>
              <a:xfrm>
                <a:off x="5422924" y="693677"/>
                <a:ext cx="2059200" cy="2028491"/>
                <a:chOff x="5422924" y="693677"/>
                <a:chExt cx="2059200" cy="2028491"/>
              </a:xfrm>
              <a:grpFill/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E8314E6-FC62-89E3-8EF2-590D1EF18D4C}"/>
                    </a:ext>
                  </a:extLst>
                </p:cNvPr>
                <p:cNvSpPr/>
                <p:nvPr/>
              </p:nvSpPr>
              <p:spPr>
                <a:xfrm>
                  <a:off x="54229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09EF833-4510-2370-0E57-5DFD6AD3324D}"/>
                    </a:ext>
                  </a:extLst>
                </p:cNvPr>
                <p:cNvSpPr/>
                <p:nvPr/>
              </p:nvSpPr>
              <p:spPr>
                <a:xfrm>
                  <a:off x="5937724" y="69367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219B727-8E17-9751-82F1-2066A8AF808E}"/>
                    </a:ext>
                  </a:extLst>
                </p:cNvPr>
                <p:cNvSpPr/>
                <p:nvPr/>
              </p:nvSpPr>
              <p:spPr>
                <a:xfrm>
                  <a:off x="6452524" y="693678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28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B7D271E-0189-71DD-7D64-3E97A5F781E6}"/>
                    </a:ext>
                  </a:extLst>
                </p:cNvPr>
                <p:cNvSpPr/>
                <p:nvPr/>
              </p:nvSpPr>
              <p:spPr>
                <a:xfrm>
                  <a:off x="6967324" y="693677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22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C37C593-945C-F618-FAFE-AA21C4C9957A}"/>
                    </a:ext>
                  </a:extLst>
                </p:cNvPr>
                <p:cNvSpPr/>
                <p:nvPr/>
              </p:nvSpPr>
              <p:spPr>
                <a:xfrm>
                  <a:off x="54229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CC4291-7FB8-319E-6601-B20DFA742DF4}"/>
                    </a:ext>
                  </a:extLst>
                </p:cNvPr>
                <p:cNvSpPr/>
                <p:nvPr/>
              </p:nvSpPr>
              <p:spPr>
                <a:xfrm>
                  <a:off x="5937724" y="119292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EEE03C3-8EB1-5718-0A8D-430776388E7D}"/>
                    </a:ext>
                  </a:extLst>
                </p:cNvPr>
                <p:cNvSpPr/>
                <p:nvPr/>
              </p:nvSpPr>
              <p:spPr>
                <a:xfrm>
                  <a:off x="6452524" y="119292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ABF3095-03D1-C682-D923-5A41539F40E3}"/>
                    </a:ext>
                  </a:extLst>
                </p:cNvPr>
                <p:cNvSpPr/>
                <p:nvPr/>
              </p:nvSpPr>
              <p:spPr>
                <a:xfrm>
                  <a:off x="6967324" y="119291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27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BC41DD8-33FE-1830-9828-C533D71C6B1A}"/>
                    </a:ext>
                  </a:extLst>
                </p:cNvPr>
                <p:cNvSpPr/>
                <p:nvPr/>
              </p:nvSpPr>
              <p:spPr>
                <a:xfrm>
                  <a:off x="5422924" y="1707925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38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2A71065E-4D8E-F7FA-D60A-EACBAEE882B5}"/>
                    </a:ext>
                  </a:extLst>
                </p:cNvPr>
                <p:cNvSpPr/>
                <p:nvPr/>
              </p:nvSpPr>
              <p:spPr>
                <a:xfrm>
                  <a:off x="6452524" y="1707924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25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109B17A-D793-ADFF-71D7-C6FD13642CC7}"/>
                    </a:ext>
                  </a:extLst>
                </p:cNvPr>
                <p:cNvSpPr/>
                <p:nvPr/>
              </p:nvSpPr>
              <p:spPr>
                <a:xfrm>
                  <a:off x="6967324" y="1707923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1345308-0A13-CBC3-0955-311EEFE458C6}"/>
                    </a:ext>
                  </a:extLst>
                </p:cNvPr>
                <p:cNvSpPr/>
                <p:nvPr/>
              </p:nvSpPr>
              <p:spPr>
                <a:xfrm>
                  <a:off x="54229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13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ADA6F9E-0849-F0C1-A762-2E2ACECC5867}"/>
                    </a:ext>
                  </a:extLst>
                </p:cNvPr>
                <p:cNvSpPr/>
                <p:nvPr/>
              </p:nvSpPr>
              <p:spPr>
                <a:xfrm>
                  <a:off x="5937724" y="2207161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3E63A26-AD62-279D-50ED-C8EB5FE41D9D}"/>
                    </a:ext>
                  </a:extLst>
                </p:cNvPr>
                <p:cNvSpPr/>
                <p:nvPr/>
              </p:nvSpPr>
              <p:spPr>
                <a:xfrm>
                  <a:off x="6452524" y="2207160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E7912B7-E619-3B25-3BD5-62AF80AA136A}"/>
                    </a:ext>
                  </a:extLst>
                </p:cNvPr>
                <p:cNvSpPr/>
                <p:nvPr/>
              </p:nvSpPr>
              <p:spPr>
                <a:xfrm>
                  <a:off x="6967324" y="2207159"/>
                  <a:ext cx="514800" cy="515007"/>
                </a:xfrm>
                <a:prstGeom prst="rect">
                  <a:avLst/>
                </a:prstGeom>
                <a:grp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29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D3B4BFA9-E69C-E914-75D1-1E4134160163}"/>
                </a:ext>
              </a:extLst>
            </p:cNvPr>
            <p:cNvGrpSpPr/>
            <p:nvPr/>
          </p:nvGrpSpPr>
          <p:grpSpPr>
            <a:xfrm>
              <a:off x="2157830" y="2876293"/>
              <a:ext cx="1101216" cy="1084798"/>
              <a:chOff x="1924743" y="2996846"/>
              <a:chExt cx="706742" cy="696205"/>
            </a:xfr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DEAF8D9-25EC-F0A4-8F16-E48551A22FAC}"/>
                  </a:ext>
                </a:extLst>
              </p:cNvPr>
              <p:cNvSpPr/>
              <p:nvPr/>
            </p:nvSpPr>
            <p:spPr>
              <a:xfrm>
                <a:off x="1924743" y="2996846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04081E8-3819-FB31-1629-A95B9154AE54}"/>
                  </a:ext>
                </a:extLst>
              </p:cNvPr>
              <p:cNvSpPr/>
              <p:nvPr/>
            </p:nvSpPr>
            <p:spPr>
              <a:xfrm>
                <a:off x="2278114" y="2996846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4003625-CF83-8CB5-CC8D-544A2084EFC1}"/>
                  </a:ext>
                </a:extLst>
              </p:cNvPr>
              <p:cNvSpPr/>
              <p:nvPr/>
            </p:nvSpPr>
            <p:spPr>
              <a:xfrm>
                <a:off x="1924743" y="3339538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63FC80F6-3D58-9CBF-45D8-2C7885811D3A}"/>
                  </a:ext>
                </a:extLst>
              </p:cNvPr>
              <p:cNvSpPr/>
              <p:nvPr/>
            </p:nvSpPr>
            <p:spPr>
              <a:xfrm>
                <a:off x="2278114" y="3339538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A89EBFF-5328-6304-CDA2-AAB4F2B3EA15}"/>
                </a:ext>
              </a:extLst>
            </p:cNvPr>
            <p:cNvGrpSpPr/>
            <p:nvPr/>
          </p:nvGrpSpPr>
          <p:grpSpPr>
            <a:xfrm>
              <a:off x="7071013" y="2884727"/>
              <a:ext cx="1101216" cy="1084798"/>
              <a:chOff x="1924743" y="2996846"/>
              <a:chExt cx="706742" cy="696205"/>
            </a:xfr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F15A3FB-DDB0-44F5-B1B0-A3B448BF11B6}"/>
                  </a:ext>
                </a:extLst>
              </p:cNvPr>
              <p:cNvSpPr/>
              <p:nvPr/>
            </p:nvSpPr>
            <p:spPr>
              <a:xfrm>
                <a:off x="1924743" y="2996846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FF40E6B-BD13-5881-90F0-75EAED2CF8C4}"/>
                  </a:ext>
                </a:extLst>
              </p:cNvPr>
              <p:cNvSpPr/>
              <p:nvPr/>
            </p:nvSpPr>
            <p:spPr>
              <a:xfrm>
                <a:off x="2278114" y="2996846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688D295-3998-8EDC-1DBE-2A135E32B751}"/>
                  </a:ext>
                </a:extLst>
              </p:cNvPr>
              <p:cNvSpPr/>
              <p:nvPr/>
            </p:nvSpPr>
            <p:spPr>
              <a:xfrm>
                <a:off x="1924743" y="3339538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49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7F99CE8-2CE3-04D1-09F8-64B7551EFE90}"/>
                  </a:ext>
                </a:extLst>
              </p:cNvPr>
              <p:cNvSpPr/>
              <p:nvPr/>
            </p:nvSpPr>
            <p:spPr>
              <a:xfrm>
                <a:off x="2278114" y="3339538"/>
                <a:ext cx="353371" cy="353513"/>
              </a:xfrm>
              <a:prstGeom prst="rect">
                <a:avLst/>
              </a:pr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78935F8-DB52-F420-4649-0A7808301B1D}"/>
                </a:ext>
              </a:extLst>
            </p:cNvPr>
            <p:cNvSpPr/>
            <p:nvPr/>
          </p:nvSpPr>
          <p:spPr>
            <a:xfrm>
              <a:off x="4879539" y="4504623"/>
              <a:ext cx="535271" cy="5255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EB1EBCE-9468-C804-5495-2C27A9F34089}"/>
                </a:ext>
              </a:extLst>
            </p:cNvPr>
            <p:cNvSpPr/>
            <p:nvPr/>
          </p:nvSpPr>
          <p:spPr>
            <a:xfrm>
              <a:off x="4045952" y="1799925"/>
              <a:ext cx="1101223" cy="107636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6DC8092-8C34-818E-AE2E-0D9EEAD93193}"/>
                </a:ext>
              </a:extLst>
            </p:cNvPr>
            <p:cNvSpPr/>
            <p:nvPr/>
          </p:nvSpPr>
          <p:spPr>
            <a:xfrm>
              <a:off x="3730060" y="1543050"/>
              <a:ext cx="2834230" cy="2638425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D383052-1F84-159A-968E-C16F5D23B5EE}"/>
                </a:ext>
              </a:extLst>
            </p:cNvPr>
            <p:cNvSpPr/>
            <p:nvPr/>
          </p:nvSpPr>
          <p:spPr>
            <a:xfrm>
              <a:off x="2163265" y="2859433"/>
              <a:ext cx="550608" cy="55082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B3F80ECB-B30A-1484-3AA6-A9203D195C9D}"/>
                </a:ext>
              </a:extLst>
            </p:cNvPr>
            <p:cNvCxnSpPr>
              <a:cxnSpLocks/>
              <a:stCxn id="77" idx="2"/>
              <a:endCxn id="70" idx="0"/>
            </p:cNvCxnSpPr>
            <p:nvPr/>
          </p:nvCxnSpPr>
          <p:spPr>
            <a:xfrm>
              <a:off x="5147175" y="4181475"/>
              <a:ext cx="0" cy="3231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94134EB-6AFD-4E2C-F1E8-E804669E0675}"/>
                </a:ext>
              </a:extLst>
            </p:cNvPr>
            <p:cNvSpPr/>
            <p:nvPr/>
          </p:nvSpPr>
          <p:spPr>
            <a:xfrm>
              <a:off x="7071013" y="2884727"/>
              <a:ext cx="550608" cy="55082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55D265FF-D246-266A-EA52-6B242029C44B}"/>
                </a:ext>
              </a:extLst>
            </p:cNvPr>
            <p:cNvCxnSpPr>
              <a:stCxn id="11" idx="0"/>
              <a:endCxn id="84" idx="0"/>
            </p:cNvCxnSpPr>
            <p:nvPr/>
          </p:nvCxnSpPr>
          <p:spPr>
            <a:xfrm rot="16200000" flipH="1">
              <a:off x="5566694" y="1105104"/>
              <a:ext cx="1084800" cy="2474446"/>
            </a:xfrm>
            <a:prstGeom prst="bentConnector3">
              <a:avLst>
                <a:gd name="adj1" fmla="val -4214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64B4D44F-D166-C4C5-D1F5-A9F20420ABBE}"/>
                </a:ext>
              </a:extLst>
            </p:cNvPr>
            <p:cNvCxnSpPr>
              <a:cxnSpLocks/>
              <a:stCxn id="10" idx="0"/>
              <a:endCxn id="78" idx="0"/>
            </p:cNvCxnSpPr>
            <p:nvPr/>
          </p:nvCxnSpPr>
          <p:spPr>
            <a:xfrm rot="16200000" flipH="1" flipV="1">
              <a:off x="2850161" y="1388335"/>
              <a:ext cx="1059506" cy="1882690"/>
            </a:xfrm>
            <a:prstGeom prst="bentConnector3">
              <a:avLst>
                <a:gd name="adj1" fmla="val -43152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4346199-BD62-6005-D979-AF10143221C7}"/>
                </a:ext>
              </a:extLst>
            </p:cNvPr>
            <p:cNvSpPr txBox="1"/>
            <p:nvPr/>
          </p:nvSpPr>
          <p:spPr>
            <a:xfrm>
              <a:off x="2005999" y="3996809"/>
              <a:ext cx="1404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7FB1555-1FAE-AA31-40AE-73B519DDAD6C}"/>
                </a:ext>
              </a:extLst>
            </p:cNvPr>
            <p:cNvSpPr txBox="1"/>
            <p:nvPr/>
          </p:nvSpPr>
          <p:spPr>
            <a:xfrm>
              <a:off x="6919182" y="3996809"/>
              <a:ext cx="1404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最大池化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874B89C-54D5-D364-A108-344D5996D2AB}"/>
                </a:ext>
              </a:extLst>
            </p:cNvPr>
            <p:cNvSpPr txBox="1"/>
            <p:nvPr/>
          </p:nvSpPr>
          <p:spPr>
            <a:xfrm>
              <a:off x="4321259" y="5030158"/>
              <a:ext cx="162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全局平均池化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5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3262A9A0-2051-2B50-6C86-E53B1C57ADD0}"/>
              </a:ext>
            </a:extLst>
          </p:cNvPr>
          <p:cNvGrpSpPr/>
          <p:nvPr/>
        </p:nvGrpSpPr>
        <p:grpSpPr>
          <a:xfrm>
            <a:off x="3876676" y="1846852"/>
            <a:ext cx="4259261" cy="3430438"/>
            <a:chOff x="3876676" y="1846852"/>
            <a:chExt cx="4259261" cy="343043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B0C953-24CA-B015-1F5A-BB76FF5068B4}"/>
                </a:ext>
              </a:extLst>
            </p:cNvPr>
            <p:cNvSpPr txBox="1"/>
            <p:nvPr/>
          </p:nvSpPr>
          <p:spPr>
            <a:xfrm>
              <a:off x="5800725" y="490795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B35F0E1-D2C0-D02C-7D3B-C4740D1CEBF2}"/>
                </a:ext>
              </a:extLst>
            </p:cNvPr>
            <p:cNvSpPr/>
            <p:nvPr/>
          </p:nvSpPr>
          <p:spPr>
            <a:xfrm>
              <a:off x="4752975" y="2328862"/>
              <a:ext cx="2171700" cy="733425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权重层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387602C-7203-E169-1117-7811F21897BB}"/>
                </a:ext>
              </a:extLst>
            </p:cNvPr>
            <p:cNvSpPr/>
            <p:nvPr/>
          </p:nvSpPr>
          <p:spPr>
            <a:xfrm>
              <a:off x="4752975" y="3552824"/>
              <a:ext cx="2171700" cy="733425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权重层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6B8B4FD-9A5E-BEDC-524F-2084CFF0490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838825" y="3062287"/>
              <a:ext cx="0" cy="49053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081107D-CDF6-C27E-1A66-545DDEB61400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5838825" y="1885950"/>
              <a:ext cx="0" cy="44291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CE6A1AE-C674-4243-4209-6DDC799CFDCF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5838825" y="4286249"/>
              <a:ext cx="0" cy="25141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A409E7-F82F-9176-5432-0C50B54C2101}"/>
                </a:ext>
              </a:extLst>
            </p:cNvPr>
            <p:cNvSpPr txBox="1"/>
            <p:nvPr/>
          </p:nvSpPr>
          <p:spPr>
            <a:xfrm>
              <a:off x="5800725" y="312051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E098758-58DC-4D9B-6001-687695FABC35}"/>
                    </a:ext>
                  </a:extLst>
                </p:cNvPr>
                <p:cNvSpPr txBox="1"/>
                <p:nvPr/>
              </p:nvSpPr>
              <p:spPr>
                <a:xfrm>
                  <a:off x="5575300" y="4537664"/>
                  <a:ext cx="527050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E098758-58DC-4D9B-6001-687695FAB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300" y="4537664"/>
                  <a:ext cx="527050" cy="370294"/>
                </a:xfrm>
                <a:prstGeom prst="rect">
                  <a:avLst/>
                </a:prstGeom>
                <a:blipFill>
                  <a:blip r:embed="rId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5C6431A-A03A-422A-3B7D-1B49CDB20F2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5838825" y="4907958"/>
              <a:ext cx="0" cy="36313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00E1B9B-4F75-0156-14D9-8C22392B26B8}"/>
                    </a:ext>
                  </a:extLst>
                </p:cNvPr>
                <p:cNvSpPr txBox="1"/>
                <p:nvPr/>
              </p:nvSpPr>
              <p:spPr>
                <a:xfrm>
                  <a:off x="3876676" y="3116743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00E1B9B-4F75-0156-14D9-8C22392B2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676" y="3116743"/>
                  <a:ext cx="91440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FC3E697-6CD8-0413-107B-5D25B8A46662}"/>
                    </a:ext>
                  </a:extLst>
                </p:cNvPr>
                <p:cNvSpPr txBox="1"/>
                <p:nvPr/>
              </p:nvSpPr>
              <p:spPr>
                <a:xfrm>
                  <a:off x="3876676" y="4650342"/>
                  <a:ext cx="19621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FC3E697-6CD8-0413-107B-5D25B8A46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676" y="4650342"/>
                  <a:ext cx="19621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A74DABF-B97A-197C-1EE9-D044B551A0E5}"/>
                    </a:ext>
                  </a:extLst>
                </p:cNvPr>
                <p:cNvSpPr txBox="1"/>
                <p:nvPr/>
              </p:nvSpPr>
              <p:spPr>
                <a:xfrm>
                  <a:off x="5340351" y="1846852"/>
                  <a:ext cx="498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A74DABF-B97A-197C-1EE9-D044B551A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351" y="1846852"/>
                  <a:ext cx="49847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D31DB492-BA4D-6DD7-EC6C-2CCFA3D78296}"/>
                </a:ext>
              </a:extLst>
            </p:cNvPr>
            <p:cNvCxnSpPr>
              <a:cxnSpLocks/>
              <a:stCxn id="22" idx="3"/>
              <a:endCxn id="14" idx="3"/>
            </p:cNvCxnSpPr>
            <p:nvPr/>
          </p:nvCxnSpPr>
          <p:spPr>
            <a:xfrm>
              <a:off x="5838825" y="2031518"/>
              <a:ext cx="263525" cy="2691293"/>
            </a:xfrm>
            <a:prstGeom prst="bentConnector3">
              <a:avLst>
                <a:gd name="adj1" fmla="val 6855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A5ABB3B-74B9-363D-3AC7-2FA5A2A3C2B8}"/>
                    </a:ext>
                  </a:extLst>
                </p:cNvPr>
                <p:cNvSpPr txBox="1"/>
                <p:nvPr/>
              </p:nvSpPr>
              <p:spPr>
                <a:xfrm>
                  <a:off x="7637463" y="3244334"/>
                  <a:ext cx="498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A5ABB3B-74B9-363D-3AC7-2FA5A2A3C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463" y="3244334"/>
                  <a:ext cx="4984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69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F808AE09-089E-4C5A-E312-871B8E00EBEB}"/>
              </a:ext>
            </a:extLst>
          </p:cNvPr>
          <p:cNvGrpSpPr/>
          <p:nvPr/>
        </p:nvGrpSpPr>
        <p:grpSpPr>
          <a:xfrm>
            <a:off x="1049110" y="1290636"/>
            <a:ext cx="10252102" cy="4782927"/>
            <a:chOff x="1049110" y="1290636"/>
            <a:chExt cx="10252102" cy="4782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65C1659-0439-C064-A811-31451FA1020F}"/>
                    </a:ext>
                  </a:extLst>
                </p:cNvPr>
                <p:cNvSpPr txBox="1"/>
                <p:nvPr/>
              </p:nvSpPr>
              <p:spPr>
                <a:xfrm>
                  <a:off x="1049110" y="4438649"/>
                  <a:ext cx="14048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输入特征</a:t>
                  </a:r>
                  <a14:m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𝐹</m:t>
                      </m:r>
                    </m:oMath>
                  </a14:m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65C1659-0439-C064-A811-31451FA10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0" y="4438649"/>
                  <a:ext cx="140487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433" t="-11475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9CA1F29-84C5-F42C-B56C-0E02F0504314}"/>
                </a:ext>
              </a:extLst>
            </p:cNvPr>
            <p:cNvGrpSpPr/>
            <p:nvPr/>
          </p:nvGrpSpPr>
          <p:grpSpPr>
            <a:xfrm>
              <a:off x="1752598" y="1290636"/>
              <a:ext cx="9548614" cy="4782927"/>
              <a:chOff x="1752598" y="1290636"/>
              <a:chExt cx="9548614" cy="4782927"/>
            </a:xfrm>
          </p:grpSpPr>
          <p:sp>
            <p:nvSpPr>
              <p:cNvPr id="5" name="立方体 4">
                <a:extLst>
                  <a:ext uri="{FF2B5EF4-FFF2-40B4-BE49-F238E27FC236}">
                    <a16:creationId xmlns:a16="http://schemas.microsoft.com/office/drawing/2014/main" id="{F0FCB94E-F3CD-6908-FF27-35F45E2E875A}"/>
                  </a:ext>
                </a:extLst>
              </p:cNvPr>
              <p:cNvSpPr/>
              <p:nvPr/>
            </p:nvSpPr>
            <p:spPr>
              <a:xfrm>
                <a:off x="3986213" y="1290636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立方体 5">
                <a:extLst>
                  <a:ext uri="{FF2B5EF4-FFF2-40B4-BE49-F238E27FC236}">
                    <a16:creationId xmlns:a16="http://schemas.microsoft.com/office/drawing/2014/main" id="{BC540A4C-9E4B-A0E7-AC60-E9C1D1A57979}"/>
                  </a:ext>
                </a:extLst>
              </p:cNvPr>
              <p:cNvSpPr/>
              <p:nvPr/>
            </p:nvSpPr>
            <p:spPr>
              <a:xfrm>
                <a:off x="3986212" y="3662361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D1770561-F815-1771-FF1E-554C4F93EF7D}"/>
                  </a:ext>
                </a:extLst>
              </p:cNvPr>
              <p:cNvSpPr/>
              <p:nvPr/>
            </p:nvSpPr>
            <p:spPr>
              <a:xfrm>
                <a:off x="10240941" y="2334148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立方体 9">
                <a:extLst>
                  <a:ext uri="{FF2B5EF4-FFF2-40B4-BE49-F238E27FC236}">
                    <a16:creationId xmlns:a16="http://schemas.microsoft.com/office/drawing/2014/main" id="{3FF4001A-B6F0-0784-B45C-BFA77A8D82CA}"/>
                  </a:ext>
                </a:extLst>
              </p:cNvPr>
              <p:cNvSpPr/>
              <p:nvPr/>
            </p:nvSpPr>
            <p:spPr>
              <a:xfrm>
                <a:off x="5865013" y="2419349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立方体 12">
                <a:extLst>
                  <a:ext uri="{FF2B5EF4-FFF2-40B4-BE49-F238E27FC236}">
                    <a16:creationId xmlns:a16="http://schemas.microsoft.com/office/drawing/2014/main" id="{D822575C-CDD6-5C15-C119-165D1EABD0B6}"/>
                  </a:ext>
                </a:extLst>
              </p:cNvPr>
              <p:cNvSpPr/>
              <p:nvPr/>
            </p:nvSpPr>
            <p:spPr>
              <a:xfrm>
                <a:off x="7620713" y="2409824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rgbClr val="FF7C80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立方体 13">
                <a:extLst>
                  <a:ext uri="{FF2B5EF4-FFF2-40B4-BE49-F238E27FC236}">
                    <a16:creationId xmlns:a16="http://schemas.microsoft.com/office/drawing/2014/main" id="{20D42BAA-971A-9A23-65E9-CBE770BBE02E}"/>
                  </a:ext>
                </a:extLst>
              </p:cNvPr>
              <p:cNvSpPr/>
              <p:nvPr/>
            </p:nvSpPr>
            <p:spPr>
              <a:xfrm>
                <a:off x="1752598" y="2390776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立方体 16">
                <a:extLst>
                  <a:ext uri="{FF2B5EF4-FFF2-40B4-BE49-F238E27FC236}">
                    <a16:creationId xmlns:a16="http://schemas.microsoft.com/office/drawing/2014/main" id="{060A6C5F-AFE2-A498-8818-EE89A5D8EFFD}"/>
                  </a:ext>
                </a:extLst>
              </p:cNvPr>
              <p:cNvSpPr/>
              <p:nvPr/>
            </p:nvSpPr>
            <p:spPr>
              <a:xfrm>
                <a:off x="7982659" y="3198167"/>
                <a:ext cx="305687" cy="541323"/>
              </a:xfrm>
              <a:prstGeom prst="cube">
                <a:avLst>
                  <a:gd name="adj" fmla="val 5499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D00A5A49-9F75-F2FD-D01D-ABB25B377706}"/>
                      </a:ext>
                    </a:extLst>
                  </p:cNvPr>
                  <p:cNvSpPr txBox="1"/>
                  <p:nvPr/>
                </p:nvSpPr>
                <p:spPr>
                  <a:xfrm>
                    <a:off x="9073703" y="3464990"/>
                    <a:ext cx="50482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⨀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D00A5A49-9F75-F2FD-D01D-ABB25B3777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3703" y="3464990"/>
                    <a:ext cx="50482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205"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9702C600-948D-D457-6811-0BE4FBE7F65F}"/>
                  </a:ext>
                </a:extLst>
              </p:cNvPr>
              <p:cNvCxnSpPr>
                <a:cxnSpLocks/>
                <a:stCxn id="14" idx="4"/>
                <a:endCxn id="5" idx="2"/>
              </p:cNvCxnSpPr>
              <p:nvPr/>
            </p:nvCxnSpPr>
            <p:spPr>
              <a:xfrm flipV="1">
                <a:off x="1908713" y="2617516"/>
                <a:ext cx="2077500" cy="1100140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BB7664BB-E708-7B8E-FB84-017F6E9E1AC4}"/>
                  </a:ext>
                </a:extLst>
              </p:cNvPr>
              <p:cNvCxnSpPr>
                <a:cxnSpLocks/>
                <a:stCxn id="14" idx="4"/>
                <a:endCxn id="6" idx="2"/>
              </p:cNvCxnSpPr>
              <p:nvPr/>
            </p:nvCxnSpPr>
            <p:spPr>
              <a:xfrm>
                <a:off x="1908713" y="3717656"/>
                <a:ext cx="2077499" cy="1271585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立方体 28">
                <a:extLst>
                  <a:ext uri="{FF2B5EF4-FFF2-40B4-BE49-F238E27FC236}">
                    <a16:creationId xmlns:a16="http://schemas.microsoft.com/office/drawing/2014/main" id="{50A03C45-583C-ECA6-4F89-01F32123BA6A}"/>
                  </a:ext>
                </a:extLst>
              </p:cNvPr>
              <p:cNvSpPr/>
              <p:nvPr/>
            </p:nvSpPr>
            <p:spPr>
              <a:xfrm>
                <a:off x="6022177" y="2419349"/>
                <a:ext cx="790575" cy="2019300"/>
              </a:xfrm>
              <a:prstGeom prst="cube">
                <a:avLst>
                  <a:gd name="adj" fmla="val 80253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立方体 11">
                <a:extLst>
                  <a:ext uri="{FF2B5EF4-FFF2-40B4-BE49-F238E27FC236}">
                    <a16:creationId xmlns:a16="http://schemas.microsoft.com/office/drawing/2014/main" id="{B0125433-63FD-5510-17EA-5846B500723D}"/>
                  </a:ext>
                </a:extLst>
              </p:cNvPr>
              <p:cNvSpPr/>
              <p:nvPr/>
            </p:nvSpPr>
            <p:spPr>
              <a:xfrm>
                <a:off x="6287084" y="3190874"/>
                <a:ext cx="490539" cy="704850"/>
              </a:xfrm>
              <a:prstGeom prst="cube">
                <a:avLst>
                  <a:gd name="adj" fmla="val 44618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AECDD36-56D5-3E3C-7894-46B4CD1309DB}"/>
                  </a:ext>
                </a:extLst>
              </p:cNvPr>
              <p:cNvCxnSpPr>
                <a:cxnSpLocks/>
                <a:stCxn id="12" idx="0"/>
                <a:endCxn id="17" idx="0"/>
              </p:cNvCxnSpPr>
              <p:nvPr/>
            </p:nvCxnSpPr>
            <p:spPr>
              <a:xfrm>
                <a:off x="6641788" y="3190874"/>
                <a:ext cx="1577765" cy="7293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70662A5-00BC-23FD-2FA7-A7E3D58DA1D2}"/>
                  </a:ext>
                </a:extLst>
              </p:cNvPr>
              <p:cNvCxnSpPr>
                <a:cxnSpLocks/>
                <a:stCxn id="12" idx="3"/>
                <a:endCxn id="17" idx="3"/>
              </p:cNvCxnSpPr>
              <p:nvPr/>
            </p:nvCxnSpPr>
            <p:spPr>
              <a:xfrm flipV="1">
                <a:off x="6422919" y="3739490"/>
                <a:ext cx="1628533" cy="1562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49C3D1C-6ACC-45E2-2460-73C7A5D1AEFE}"/>
                  </a:ext>
                </a:extLst>
              </p:cNvPr>
              <p:cNvCxnSpPr>
                <a:cxnSpLocks/>
                <a:stCxn id="12" idx="1"/>
                <a:endCxn id="17" idx="1"/>
              </p:cNvCxnSpPr>
              <p:nvPr/>
            </p:nvCxnSpPr>
            <p:spPr>
              <a:xfrm flipV="1">
                <a:off x="6422919" y="3366267"/>
                <a:ext cx="1628533" cy="43476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527938B5-B3A5-57B5-4719-3B65C7783C34}"/>
                  </a:ext>
                </a:extLst>
              </p:cNvPr>
              <p:cNvCxnSpPr>
                <a:cxnSpLocks/>
                <a:stCxn id="12" idx="4"/>
                <a:endCxn id="17" idx="4"/>
              </p:cNvCxnSpPr>
              <p:nvPr/>
            </p:nvCxnSpPr>
            <p:spPr>
              <a:xfrm flipV="1">
                <a:off x="6558754" y="3552879"/>
                <a:ext cx="1561492" cy="99854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43EFCC85-5225-420D-A6E1-3BD5C9001FC4}"/>
                  </a:ext>
                </a:extLst>
              </p:cNvPr>
              <p:cNvCxnSpPr>
                <a:cxnSpLocks/>
                <a:stCxn id="5" idx="4"/>
                <a:endCxn id="10" idx="2"/>
              </p:cNvCxnSpPr>
              <p:nvPr/>
            </p:nvCxnSpPr>
            <p:spPr>
              <a:xfrm>
                <a:off x="4142328" y="2617516"/>
                <a:ext cx="1722685" cy="1128713"/>
              </a:xfrm>
              <a:prstGeom prst="bentConnector3">
                <a:avLst>
                  <a:gd name="adj1" fmla="val 68799"/>
                </a:avLst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连接符: 肘形 54">
                <a:extLst>
                  <a:ext uri="{FF2B5EF4-FFF2-40B4-BE49-F238E27FC236}">
                    <a16:creationId xmlns:a16="http://schemas.microsoft.com/office/drawing/2014/main" id="{32137723-0B75-0C71-3F76-F526FF735146}"/>
                  </a:ext>
                </a:extLst>
              </p:cNvPr>
              <p:cNvCxnSpPr>
                <a:stCxn id="6" idx="4"/>
                <a:endCxn id="10" idx="2"/>
              </p:cNvCxnSpPr>
              <p:nvPr/>
            </p:nvCxnSpPr>
            <p:spPr>
              <a:xfrm flipV="1">
                <a:off x="4142327" y="3746229"/>
                <a:ext cx="1722686" cy="1243012"/>
              </a:xfrm>
              <a:prstGeom prst="bentConnector3">
                <a:avLst>
                  <a:gd name="adj1" fmla="val 68799"/>
                </a:avLst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17CEA823-301B-574F-FFB7-469E619C8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1288" y="3699434"/>
                <a:ext cx="707237" cy="0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6108AC89-3389-1DCD-F35A-11DA3D147D0E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9578526" y="3695822"/>
                <a:ext cx="539473" cy="1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连接符: 肘形 66">
                <a:extLst>
                  <a:ext uri="{FF2B5EF4-FFF2-40B4-BE49-F238E27FC236}">
                    <a16:creationId xmlns:a16="http://schemas.microsoft.com/office/drawing/2014/main" id="{CFFC219F-FA26-1D6D-2803-085DDCA39A27}"/>
                  </a:ext>
                </a:extLst>
              </p:cNvPr>
              <p:cNvCxnSpPr>
                <a:cxnSpLocks/>
                <a:stCxn id="14" idx="0"/>
                <a:endCxn id="18" idx="0"/>
              </p:cNvCxnSpPr>
              <p:nvPr/>
            </p:nvCxnSpPr>
            <p:spPr>
              <a:xfrm rot="16200000" flipH="1">
                <a:off x="5358508" y="-502616"/>
                <a:ext cx="1074214" cy="6860999"/>
              </a:xfrm>
              <a:prstGeom prst="bentConnector3">
                <a:avLst>
                  <a:gd name="adj1" fmla="val -110837"/>
                </a:avLst>
              </a:prstGeom>
              <a:ln w="28575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00219830-31CD-84D8-43DF-263B956238BD}"/>
                      </a:ext>
                    </a:extLst>
                  </p:cNvPr>
                  <p:cNvSpPr txBox="1"/>
                  <p:nvPr/>
                </p:nvSpPr>
                <p:spPr>
                  <a:xfrm>
                    <a:off x="2950583" y="3293030"/>
                    <a:ext cx="24046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最大池化特征图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00219830-31CD-84D8-43DF-263B956238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0583" y="3293030"/>
                    <a:ext cx="240463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1475" b="-213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62A3855-8E0D-154A-082C-FBEBAD0239A5}"/>
                      </a:ext>
                    </a:extLst>
                  </p:cNvPr>
                  <p:cNvSpPr txBox="1"/>
                  <p:nvPr/>
                </p:nvSpPr>
                <p:spPr>
                  <a:xfrm>
                    <a:off x="2950583" y="5681661"/>
                    <a:ext cx="2404636" cy="3919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平均池化特征图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𝑎𝑣𝑔</m:t>
                            </m:r>
                          </m:sub>
                        </m:sSub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062A3855-8E0D-154A-082C-FBEBAD023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0583" y="5681661"/>
                    <a:ext cx="2404636" cy="3919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2500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7845245E-BA8A-7237-D1D3-1B9F9866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6995753" y="4549539"/>
                    <a:ext cx="2077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空间</m:t>
                          </m:r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注意力图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7845245E-BA8A-7237-D1D3-1B9F9866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5753" y="4549539"/>
                    <a:ext cx="207795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79F21886-0BBF-19EE-9011-98D34D869862}"/>
                      </a:ext>
                    </a:extLst>
                  </p:cNvPr>
                  <p:cNvSpPr txBox="1"/>
                  <p:nvPr/>
                </p:nvSpPr>
                <p:spPr>
                  <a:xfrm>
                    <a:off x="9578526" y="4552195"/>
                    <a:ext cx="1722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b="0" dirty="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特征</a:t>
                    </a:r>
                    <a14:m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输出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</m:oMath>
                    </a14:m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79F21886-0BBF-19EE-9011-98D34D8698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526" y="4552195"/>
                    <a:ext cx="172268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3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E9815A5D-CF53-CA1E-EAD4-6D674F1F9A07}"/>
                  </a:ext>
                </a:extLst>
              </p:cNvPr>
              <p:cNvSpPr txBox="1"/>
              <p:nvPr/>
            </p:nvSpPr>
            <p:spPr>
              <a:xfrm>
                <a:off x="6801610" y="2369315"/>
                <a:ext cx="942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卷积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31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1E580676-42BC-86C6-E70A-2390F70C9BD5}"/>
              </a:ext>
            </a:extLst>
          </p:cNvPr>
          <p:cNvGrpSpPr/>
          <p:nvPr/>
        </p:nvGrpSpPr>
        <p:grpSpPr>
          <a:xfrm>
            <a:off x="1721663" y="1043191"/>
            <a:ext cx="8740774" cy="4867588"/>
            <a:chOff x="1721663" y="1043191"/>
            <a:chExt cx="8740774" cy="4867588"/>
          </a:xfrm>
        </p:grpSpPr>
        <p:sp>
          <p:nvSpPr>
            <p:cNvPr id="40" name="圆角矩形 29">
              <a:extLst>
                <a:ext uri="{FF2B5EF4-FFF2-40B4-BE49-F238E27FC236}">
                  <a16:creationId xmlns:a16="http://schemas.microsoft.com/office/drawing/2014/main" id="{D1459771-F54C-CD50-C4E9-DCB515A85F22}"/>
                </a:ext>
              </a:extLst>
            </p:cNvPr>
            <p:cNvSpPr/>
            <p:nvPr/>
          </p:nvSpPr>
          <p:spPr>
            <a:xfrm>
              <a:off x="1745743" y="1045756"/>
              <a:ext cx="2591253" cy="12589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出发点一：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正常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/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异常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样本分布严重不均，先验知识缺乏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导致模型泛化能力弱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1" name="圆角矩形 47">
              <a:extLst>
                <a:ext uri="{FF2B5EF4-FFF2-40B4-BE49-F238E27FC236}">
                  <a16:creationId xmlns:a16="http://schemas.microsoft.com/office/drawing/2014/main" id="{3732D7F9-FC5B-A538-0DCF-803A8BC21148}"/>
                </a:ext>
              </a:extLst>
            </p:cNvPr>
            <p:cNvSpPr/>
            <p:nvPr/>
          </p:nvSpPr>
          <p:spPr>
            <a:xfrm>
              <a:off x="1745740" y="2769925"/>
              <a:ext cx="2591253" cy="1726784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2" name="圆角矩形 54">
              <a:extLst>
                <a:ext uri="{FF2B5EF4-FFF2-40B4-BE49-F238E27FC236}">
                  <a16:creationId xmlns:a16="http://schemas.microsoft.com/office/drawing/2014/main" id="{919C67A7-F029-D21B-3270-E7C7159E2966}"/>
                </a:ext>
              </a:extLst>
            </p:cNvPr>
            <p:cNvSpPr/>
            <p:nvPr/>
          </p:nvSpPr>
          <p:spPr>
            <a:xfrm>
              <a:off x="1745742" y="4870711"/>
              <a:ext cx="2591254" cy="1040068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基于记忆正则化流的工业图像异常检测与定位算法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3" name="圆角矩形 55">
              <a:extLst>
                <a:ext uri="{FF2B5EF4-FFF2-40B4-BE49-F238E27FC236}">
                  <a16:creationId xmlns:a16="http://schemas.microsoft.com/office/drawing/2014/main" id="{BFF9B24C-7360-064A-5370-29DDA5ABF892}"/>
                </a:ext>
              </a:extLst>
            </p:cNvPr>
            <p:cNvSpPr/>
            <p:nvPr/>
          </p:nvSpPr>
          <p:spPr>
            <a:xfrm>
              <a:off x="4817989" y="1043191"/>
              <a:ext cx="2591253" cy="12589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出发点二：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异常类型多样性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与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细微缺陷导致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提取具有区分性的关键特征困难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4" name="圆角矩形 56">
              <a:extLst>
                <a:ext uri="{FF2B5EF4-FFF2-40B4-BE49-F238E27FC236}">
                  <a16:creationId xmlns:a16="http://schemas.microsoft.com/office/drawing/2014/main" id="{911E938F-1122-6ECF-801A-C704277DE8ED}"/>
                </a:ext>
              </a:extLst>
            </p:cNvPr>
            <p:cNvSpPr/>
            <p:nvPr/>
          </p:nvSpPr>
          <p:spPr>
            <a:xfrm>
              <a:off x="7884584" y="1050056"/>
              <a:ext cx="2564452" cy="12589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出发点三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：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类内异常差异小</a:t>
              </a:r>
              <a:r>
                <a:rPr lang="zh-CN" altLang="en-US" sz="1600" kern="0" dirty="0">
                  <a:solidFill>
                    <a:srgbClr val="023B72"/>
                  </a:solidFill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与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复杂结构纹理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3B7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下的图像异常定位不足够精准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5" name="圆角矩形 57">
              <a:extLst>
                <a:ext uri="{FF2B5EF4-FFF2-40B4-BE49-F238E27FC236}">
                  <a16:creationId xmlns:a16="http://schemas.microsoft.com/office/drawing/2014/main" id="{8A09FB63-C645-948C-B41C-C93A64207087}"/>
                </a:ext>
              </a:extLst>
            </p:cNvPr>
            <p:cNvSpPr/>
            <p:nvPr/>
          </p:nvSpPr>
          <p:spPr>
            <a:xfrm>
              <a:off x="4817988" y="4870711"/>
              <a:ext cx="2591254" cy="1040068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200"/>
              <a:r>
                <a:rPr lang="zh-CN" altLang="en-US" sz="1600" b="1" kern="0" dirty="0">
                  <a:solidFill>
                    <a:srgbClr val="023B72"/>
                  </a:solidFill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基于多尺度特征流的工业图像异常检测与</a:t>
              </a:r>
              <a:r>
                <a:rPr lang="zh-CN" altLang="en-US" sz="1600" b="1" kern="0">
                  <a:solidFill>
                    <a:srgbClr val="023B72"/>
                  </a:solidFill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定位算法</a:t>
              </a:r>
              <a:endParaRPr lang="en-US" altLang="zh-CN" sz="1600" b="1" kern="0" dirty="0">
                <a:solidFill>
                  <a:srgbClr val="023B72"/>
                </a:solidFill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6" name="圆角矩形 58">
              <a:extLst>
                <a:ext uri="{FF2B5EF4-FFF2-40B4-BE49-F238E27FC236}">
                  <a16:creationId xmlns:a16="http://schemas.microsoft.com/office/drawing/2014/main" id="{0547FD7A-4DB4-FBFB-FA7B-3312D3D90E29}"/>
                </a:ext>
              </a:extLst>
            </p:cNvPr>
            <p:cNvSpPr/>
            <p:nvPr/>
          </p:nvSpPr>
          <p:spPr>
            <a:xfrm>
              <a:off x="7871183" y="4858230"/>
              <a:ext cx="2591254" cy="1040068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200"/>
              <a:r>
                <a:rPr lang="zh-CN" altLang="en-US" sz="1600" b="1" kern="0" dirty="0">
                  <a:solidFill>
                    <a:srgbClr val="023B72"/>
                  </a:solidFill>
                  <a:latin typeface="微软雅黑" panose="020B0503020204020204" pitchFamily="34" charset="-122"/>
                  <a:ea typeface="微软雅黑"/>
                  <a:cs typeface="Times New Roman" panose="02020603050405020304" charset="0"/>
                </a:rPr>
                <a:t>基于差异共和性的工业图像异常检测与定位算法</a:t>
              </a:r>
              <a:endParaRPr lang="en-US" altLang="zh-CN" sz="1600" b="1" kern="0" dirty="0">
                <a:solidFill>
                  <a:srgbClr val="023B72"/>
                </a:solidFill>
                <a:latin typeface="微软雅黑" panose="020B0503020204020204" pitchFamily="34" charset="-122"/>
                <a:ea typeface="微软雅黑"/>
                <a:cs typeface="Times New Roman" panose="02020603050405020304" charset="0"/>
              </a:endParaRPr>
            </a:p>
          </p:txBody>
        </p:sp>
        <p:sp>
          <p:nvSpPr>
            <p:cNvPr id="47" name="圆角矩形 69">
              <a:extLst>
                <a:ext uri="{FF2B5EF4-FFF2-40B4-BE49-F238E27FC236}">
                  <a16:creationId xmlns:a16="http://schemas.microsoft.com/office/drawing/2014/main" id="{4A5F631B-C1AB-08A1-228D-4176292D0A81}"/>
                </a:ext>
              </a:extLst>
            </p:cNvPr>
            <p:cNvSpPr/>
            <p:nvPr/>
          </p:nvSpPr>
          <p:spPr>
            <a:xfrm>
              <a:off x="4817988" y="2776257"/>
              <a:ext cx="2591254" cy="1720452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8" name="圆角矩形 70">
              <a:extLst>
                <a:ext uri="{FF2B5EF4-FFF2-40B4-BE49-F238E27FC236}">
                  <a16:creationId xmlns:a16="http://schemas.microsoft.com/office/drawing/2014/main" id="{45ED833E-F755-7C51-95A9-7190EF8340A0}"/>
                </a:ext>
              </a:extLst>
            </p:cNvPr>
            <p:cNvSpPr/>
            <p:nvPr/>
          </p:nvSpPr>
          <p:spPr>
            <a:xfrm>
              <a:off x="7884585" y="2769925"/>
              <a:ext cx="2564451" cy="1720452"/>
            </a:xfrm>
            <a:prstGeom prst="roundRect">
              <a:avLst/>
            </a:prstGeom>
            <a:solidFill>
              <a:srgbClr val="D0D9E6"/>
            </a:solidFill>
            <a:ln w="19050" cap="flat" cmpd="sng" algn="ctr">
              <a:solidFill>
                <a:srgbClr val="003A86"/>
              </a:solidFill>
              <a:prstDash val="solid"/>
            </a:ln>
            <a:effectLst/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23B7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9" name="下箭头 71">
              <a:extLst>
                <a:ext uri="{FF2B5EF4-FFF2-40B4-BE49-F238E27FC236}">
                  <a16:creationId xmlns:a16="http://schemas.microsoft.com/office/drawing/2014/main" id="{80DBB60B-EDE2-E7C2-A5E4-243057AD68C1}"/>
                </a:ext>
              </a:extLst>
            </p:cNvPr>
            <p:cNvSpPr/>
            <p:nvPr/>
          </p:nvSpPr>
          <p:spPr>
            <a:xfrm>
              <a:off x="2789121" y="2454924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7200"/>
              <a:endParaRPr kumimoji="1" lang="zh-CN" altLang="en-US" kern="0">
                <a:solidFill>
                  <a:srgbClr val="FFFFFF"/>
                </a:solidFill>
                <a:latin typeface="Palatino Linotype"/>
                <a:ea typeface="微软雅黑"/>
              </a:endParaRPr>
            </a:p>
          </p:txBody>
        </p:sp>
        <p:sp>
          <p:nvSpPr>
            <p:cNvPr id="50" name="下箭头 72">
              <a:extLst>
                <a:ext uri="{FF2B5EF4-FFF2-40B4-BE49-F238E27FC236}">
                  <a16:creationId xmlns:a16="http://schemas.microsoft.com/office/drawing/2014/main" id="{4480D9A4-87B2-CC58-C6F4-526EB10B5547}"/>
                </a:ext>
              </a:extLst>
            </p:cNvPr>
            <p:cNvSpPr/>
            <p:nvPr/>
          </p:nvSpPr>
          <p:spPr>
            <a:xfrm>
              <a:off x="5861367" y="2454924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sp>
          <p:nvSpPr>
            <p:cNvPr id="51" name="下箭头 73">
              <a:extLst>
                <a:ext uri="{FF2B5EF4-FFF2-40B4-BE49-F238E27FC236}">
                  <a16:creationId xmlns:a16="http://schemas.microsoft.com/office/drawing/2014/main" id="{DE541CF6-6FFB-2945-2C38-9B804EC6AB21}"/>
                </a:ext>
              </a:extLst>
            </p:cNvPr>
            <p:cNvSpPr/>
            <p:nvPr/>
          </p:nvSpPr>
          <p:spPr>
            <a:xfrm>
              <a:off x="8914562" y="2454924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sp>
          <p:nvSpPr>
            <p:cNvPr id="52" name="下箭头 74">
              <a:extLst>
                <a:ext uri="{FF2B5EF4-FFF2-40B4-BE49-F238E27FC236}">
                  <a16:creationId xmlns:a16="http://schemas.microsoft.com/office/drawing/2014/main" id="{ADC7F11B-0DDF-71C1-6E04-8A770E430B05}"/>
                </a:ext>
              </a:extLst>
            </p:cNvPr>
            <p:cNvSpPr/>
            <p:nvPr/>
          </p:nvSpPr>
          <p:spPr>
            <a:xfrm>
              <a:off x="2789121" y="4529769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sp>
          <p:nvSpPr>
            <p:cNvPr id="53" name="下箭头 75">
              <a:extLst>
                <a:ext uri="{FF2B5EF4-FFF2-40B4-BE49-F238E27FC236}">
                  <a16:creationId xmlns:a16="http://schemas.microsoft.com/office/drawing/2014/main" id="{AC96D1F3-F1C9-2198-ED8D-A840C2476A6C}"/>
                </a:ext>
              </a:extLst>
            </p:cNvPr>
            <p:cNvSpPr/>
            <p:nvPr/>
          </p:nvSpPr>
          <p:spPr>
            <a:xfrm>
              <a:off x="5861367" y="4529769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sp>
          <p:nvSpPr>
            <p:cNvPr id="54" name="下箭头 76">
              <a:extLst>
                <a:ext uri="{FF2B5EF4-FFF2-40B4-BE49-F238E27FC236}">
                  <a16:creationId xmlns:a16="http://schemas.microsoft.com/office/drawing/2014/main" id="{7FF9CBD5-1744-69FA-4D37-2197C6356DFB}"/>
                </a:ext>
              </a:extLst>
            </p:cNvPr>
            <p:cNvSpPr/>
            <p:nvPr/>
          </p:nvSpPr>
          <p:spPr>
            <a:xfrm>
              <a:off x="8914562" y="4529769"/>
              <a:ext cx="504497" cy="305476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6BD2D29-4C51-E32E-A4E7-A0F66547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3" t="-1" r="772" b="750"/>
            <a:stretch>
              <a:fillRect/>
            </a:stretch>
          </p:blipFill>
          <p:spPr>
            <a:xfrm>
              <a:off x="5751464" y="2834430"/>
              <a:ext cx="1291773" cy="7138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EA57660-22E6-BA6C-DD2B-7477A2233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" t="1517" r="712" b="2424"/>
            <a:stretch>
              <a:fillRect/>
            </a:stretch>
          </p:blipFill>
          <p:spPr>
            <a:xfrm>
              <a:off x="8156459" y="2958974"/>
              <a:ext cx="2047500" cy="11786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AC41A5A-50CE-A00B-2828-522549B463AB}"/>
                </a:ext>
              </a:extLst>
            </p:cNvPr>
            <p:cNvSpPr txBox="1"/>
            <p:nvPr/>
          </p:nvSpPr>
          <p:spPr>
            <a:xfrm>
              <a:off x="4924653" y="3086613"/>
              <a:ext cx="793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CN" altLang="en-US" sz="1200" dirty="0">
                  <a:solidFill>
                    <a:srgbClr val="023B72"/>
                  </a:solidFill>
                  <a:latin typeface="Palatino Linotype"/>
                </a:rPr>
                <a:t>异常大小不固定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C99B9F6-5CAC-1FD5-C417-E5CF0B307BE1}"/>
                </a:ext>
              </a:extLst>
            </p:cNvPr>
            <p:cNvSpPr txBox="1"/>
            <p:nvPr/>
          </p:nvSpPr>
          <p:spPr>
            <a:xfrm>
              <a:off x="4924653" y="3807277"/>
              <a:ext cx="793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CN" altLang="en-US" sz="1200" dirty="0">
                  <a:solidFill>
                    <a:srgbClr val="023B72"/>
                  </a:solidFill>
                  <a:latin typeface="Palatino Linotype"/>
                </a:rPr>
                <a:t>异常形式难以预见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85290E5-3206-2594-6A5C-4427A66E9B44}"/>
                </a:ext>
              </a:extLst>
            </p:cNvPr>
            <p:cNvGrpSpPr/>
            <p:nvPr/>
          </p:nvGrpSpPr>
          <p:grpSpPr>
            <a:xfrm>
              <a:off x="2056981" y="2894098"/>
              <a:ext cx="1968777" cy="654180"/>
              <a:chOff x="486803" y="3177620"/>
              <a:chExt cx="1933031" cy="6541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F048DD7D-70B5-FAE6-7B89-45238EF2BF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03" t="8438" r="86907" b="5053"/>
              <a:stretch>
                <a:fillRect/>
              </a:stretch>
            </p:blipFill>
            <p:spPr>
              <a:xfrm>
                <a:off x="486803" y="3177620"/>
                <a:ext cx="650910" cy="651560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DF6F4FA1-08B3-4058-E221-DD31504C7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934" t="6751" r="72564" b="3749"/>
              <a:stretch>
                <a:fillRect/>
              </a:stretch>
            </p:blipFill>
            <p:spPr>
              <a:xfrm>
                <a:off x="1129101" y="3177620"/>
                <a:ext cx="651554" cy="651560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498B45CD-5BAC-86B9-CE57-DE49EBE51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9" t="6787" r="58593" b="3712"/>
              <a:stretch>
                <a:fillRect/>
              </a:stretch>
            </p:blipFill>
            <p:spPr>
              <a:xfrm>
                <a:off x="1778408" y="3177620"/>
                <a:ext cx="641426" cy="654180"/>
              </a:xfrm>
              <a:prstGeom prst="rect">
                <a:avLst/>
              </a:prstGeom>
            </p:spPr>
          </p:pic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74FE4041-94AB-9192-048B-DC1099086FF9}"/>
                </a:ext>
              </a:extLst>
            </p:cNvPr>
            <p:cNvGrpSpPr/>
            <p:nvPr/>
          </p:nvGrpSpPr>
          <p:grpSpPr>
            <a:xfrm>
              <a:off x="2056981" y="3759718"/>
              <a:ext cx="1968777" cy="657649"/>
              <a:chOff x="451057" y="3913048"/>
              <a:chExt cx="2022752" cy="6576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11FCC9D8-F166-5F76-0974-58A63F887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742" t="68869" r="38451" b="529"/>
              <a:stretch>
                <a:fillRect/>
              </a:stretch>
            </p:blipFill>
            <p:spPr>
              <a:xfrm>
                <a:off x="1797306" y="3913088"/>
                <a:ext cx="676503" cy="653941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0E3CD7E6-9E5E-CBEC-D58F-F49AFA977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726" t="35463" r="38489" b="33935"/>
              <a:stretch>
                <a:fillRect/>
              </a:stretch>
            </p:blipFill>
            <p:spPr>
              <a:xfrm>
                <a:off x="451057" y="3916756"/>
                <a:ext cx="677688" cy="653941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A08446D3-9BE4-D338-CD34-5B540592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742" t="2624" r="38452" b="66951"/>
              <a:stretch>
                <a:fillRect/>
              </a:stretch>
            </p:blipFill>
            <p:spPr>
              <a:xfrm>
                <a:off x="1119618" y="3913048"/>
                <a:ext cx="677688" cy="656414"/>
              </a:xfrm>
              <a:prstGeom prst="rect">
                <a:avLst/>
              </a:prstGeom>
            </p:spPr>
          </p:pic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9F0070C-D3FC-85A8-375D-3D9769B221E9}"/>
                </a:ext>
              </a:extLst>
            </p:cNvPr>
            <p:cNvSpPr txBox="1"/>
            <p:nvPr/>
          </p:nvSpPr>
          <p:spPr>
            <a:xfrm>
              <a:off x="2644788" y="3516361"/>
              <a:ext cx="793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1200" dirty="0">
                  <a:solidFill>
                    <a:srgbClr val="023B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  <a:endParaRPr lang="zh-CN" altLang="en-US" sz="1200" dirty="0">
                <a:solidFill>
                  <a:srgbClr val="023B7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88924BC-FB8E-7747-A305-C3EF74BE8B50}"/>
                </a:ext>
              </a:extLst>
            </p:cNvPr>
            <p:cNvSpPr txBox="1"/>
            <p:nvPr/>
          </p:nvSpPr>
          <p:spPr>
            <a:xfrm>
              <a:off x="1721663" y="3029986"/>
              <a:ext cx="3452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CN" altLang="en-US" sz="1200" dirty="0">
                  <a:solidFill>
                    <a:srgbClr val="023B72"/>
                  </a:solidFill>
                  <a:latin typeface="Palatino Linotype"/>
                </a:rPr>
                <a:t>先验知识缺乏</a:t>
              </a:r>
            </a:p>
          </p:txBody>
        </p:sp>
        <p:sp>
          <p:nvSpPr>
            <p:cNvPr id="70" name="下箭头 71">
              <a:extLst>
                <a:ext uri="{FF2B5EF4-FFF2-40B4-BE49-F238E27FC236}">
                  <a16:creationId xmlns:a16="http://schemas.microsoft.com/office/drawing/2014/main" id="{0C7BD21A-029E-AAFE-4A54-D088DD11D641}"/>
                </a:ext>
              </a:extLst>
            </p:cNvPr>
            <p:cNvSpPr/>
            <p:nvPr/>
          </p:nvSpPr>
          <p:spPr>
            <a:xfrm rot="16200000">
              <a:off x="7395545" y="3446344"/>
              <a:ext cx="504497" cy="417030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sp>
          <p:nvSpPr>
            <p:cNvPr id="71" name="圆角矩形 2">
              <a:extLst>
                <a:ext uri="{FF2B5EF4-FFF2-40B4-BE49-F238E27FC236}">
                  <a16:creationId xmlns:a16="http://schemas.microsoft.com/office/drawing/2014/main" id="{3EDF10E1-F0DF-9883-347D-5E357958CEBF}"/>
                </a:ext>
              </a:extLst>
            </p:cNvPr>
            <p:cNvSpPr/>
            <p:nvPr/>
          </p:nvSpPr>
          <p:spPr>
            <a:xfrm>
              <a:off x="2375807" y="2163454"/>
              <a:ext cx="1331125" cy="278722"/>
            </a:xfrm>
            <a:prstGeom prst="roundRect">
              <a:avLst>
                <a:gd name="adj" fmla="val 50000"/>
              </a:avLst>
            </a:prstGeom>
            <a:solidFill>
              <a:srgbClr val="023B7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</a:rPr>
                <a:t>数据分布</a:t>
              </a:r>
            </a:p>
          </p:txBody>
        </p:sp>
        <p:sp>
          <p:nvSpPr>
            <p:cNvPr id="72" name="圆角矩形 2">
              <a:extLst>
                <a:ext uri="{FF2B5EF4-FFF2-40B4-BE49-F238E27FC236}">
                  <a16:creationId xmlns:a16="http://schemas.microsoft.com/office/drawing/2014/main" id="{58821FAC-34DE-8846-3B0F-B5A999DD5DC5}"/>
                </a:ext>
              </a:extLst>
            </p:cNvPr>
            <p:cNvSpPr/>
            <p:nvPr/>
          </p:nvSpPr>
          <p:spPr>
            <a:xfrm>
              <a:off x="5448053" y="2163454"/>
              <a:ext cx="1331125" cy="278722"/>
            </a:xfrm>
            <a:prstGeom prst="roundRect">
              <a:avLst>
                <a:gd name="adj" fmla="val 50000"/>
              </a:avLst>
            </a:prstGeom>
            <a:solidFill>
              <a:srgbClr val="023B7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异常类型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73" name="圆角矩形 2">
              <a:extLst>
                <a:ext uri="{FF2B5EF4-FFF2-40B4-BE49-F238E27FC236}">
                  <a16:creationId xmlns:a16="http://schemas.microsoft.com/office/drawing/2014/main" id="{CD6AD23B-4126-69BC-6D3E-84F8893BA255}"/>
                </a:ext>
              </a:extLst>
            </p:cNvPr>
            <p:cNvSpPr/>
            <p:nvPr/>
          </p:nvSpPr>
          <p:spPr>
            <a:xfrm>
              <a:off x="8501248" y="2147627"/>
              <a:ext cx="1331125" cy="278722"/>
            </a:xfrm>
            <a:prstGeom prst="roundRect">
              <a:avLst>
                <a:gd name="adj" fmla="val 50000"/>
              </a:avLst>
            </a:prstGeom>
            <a:solidFill>
              <a:srgbClr val="023B7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</a:rPr>
                <a:t>异常差异</a:t>
              </a:r>
            </a:p>
          </p:txBody>
        </p:sp>
        <p:sp>
          <p:nvSpPr>
            <p:cNvPr id="74" name="下箭头 71">
              <a:extLst>
                <a:ext uri="{FF2B5EF4-FFF2-40B4-BE49-F238E27FC236}">
                  <a16:creationId xmlns:a16="http://schemas.microsoft.com/office/drawing/2014/main" id="{1B3684AB-CF4A-2A64-5D66-3624594C4AAD}"/>
                </a:ext>
              </a:extLst>
            </p:cNvPr>
            <p:cNvSpPr/>
            <p:nvPr/>
          </p:nvSpPr>
          <p:spPr>
            <a:xfrm rot="16200000">
              <a:off x="4317337" y="3446344"/>
              <a:ext cx="504497" cy="417030"/>
            </a:xfrm>
            <a:prstGeom prst="downArrow">
              <a:avLst/>
            </a:prstGeom>
            <a:solidFill>
              <a:srgbClr val="D0D9E6"/>
            </a:solidFill>
            <a:ln w="1079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644D1FF-59A7-C863-EA6A-D8B7659D1AE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7"/>
            <a:stretch>
              <a:fillRect/>
            </a:stretch>
          </p:blipFill>
          <p:spPr>
            <a:xfrm>
              <a:off x="5756486" y="3695700"/>
              <a:ext cx="1310640" cy="7124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ABE29DF-2F6D-23C9-B0E4-348558C86CE7}"/>
                </a:ext>
              </a:extLst>
            </p:cNvPr>
            <p:cNvSpPr txBox="1"/>
            <p:nvPr/>
          </p:nvSpPr>
          <p:spPr>
            <a:xfrm>
              <a:off x="8289697" y="4213378"/>
              <a:ext cx="1754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CN" altLang="en-US" sz="1200" dirty="0">
                  <a:solidFill>
                    <a:srgbClr val="023B72"/>
                  </a:solidFill>
                  <a:latin typeface="Palatino Linotype"/>
                </a:rPr>
                <a:t>同类产品异常差异小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85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6280" y="932815"/>
            <a:ext cx="6517640" cy="4874260"/>
            <a:chOff x="3128" y="1469"/>
            <a:chExt cx="10264" cy="7676"/>
          </a:xfrm>
        </p:grpSpPr>
        <p:pic>
          <p:nvPicPr>
            <p:cNvPr id="4" name="图片 3" descr="PRO"/>
            <p:cNvPicPr>
              <a:picLocks noChangeAspect="1"/>
            </p:cNvPicPr>
            <p:nvPr/>
          </p:nvPicPr>
          <p:blipFill>
            <a:blip r:embed="rId2"/>
            <a:srcRect l="8078"/>
            <a:stretch>
              <a:fillRect/>
            </a:stretch>
          </p:blipFill>
          <p:spPr>
            <a:xfrm>
              <a:off x="3128" y="1469"/>
              <a:ext cx="10264" cy="76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138" y="1802"/>
              <a:ext cx="1945" cy="580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ROC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曲线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38" y="5170"/>
              <a:ext cx="2243" cy="639"/>
            </a:xfrm>
            <a:prstGeom prst="rect">
              <a:avLst/>
            </a:prstGeom>
            <a:solidFill>
              <a:srgbClr val="CCC9C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AUROC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28" y="4819"/>
              <a:ext cx="1936" cy="581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rPr>
                <a:t> </a:t>
              </a: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rPr>
                <a:t>真阳性率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54" y="8299"/>
              <a:ext cx="2601" cy="670"/>
            </a:xfrm>
            <a:prstGeom prst="rect">
              <a:avLst/>
            </a:prstGeom>
            <a:solidFill>
              <a:srgbClr val="FAF9F9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rPr>
                <a:t>假阳性率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158490" y="0"/>
            <a:ext cx="5873750" cy="6604000"/>
            <a:chOff x="1014" y="0"/>
            <a:chExt cx="9250" cy="10400"/>
          </a:xfrm>
        </p:grpSpPr>
        <p:pic>
          <p:nvPicPr>
            <p:cNvPr id="4" name="图片 3" descr="研究2消融实验融合流AUROC"/>
            <p:cNvPicPr>
              <a:picLocks noChangeAspect="1"/>
            </p:cNvPicPr>
            <p:nvPr/>
          </p:nvPicPr>
          <p:blipFill>
            <a:blip r:embed="rId2"/>
            <a:srcRect t="17644" b="12855"/>
            <a:stretch>
              <a:fillRect/>
            </a:stretch>
          </p:blipFill>
          <p:spPr>
            <a:xfrm>
              <a:off x="1014" y="0"/>
              <a:ext cx="9251" cy="4920"/>
            </a:xfrm>
            <a:prstGeom prst="rect">
              <a:avLst/>
            </a:prstGeom>
          </p:spPr>
        </p:pic>
        <p:pic>
          <p:nvPicPr>
            <p:cNvPr id="5" name="图片 4" descr="研究2消融实验融合流PRO"/>
            <p:cNvPicPr>
              <a:picLocks noChangeAspect="1"/>
            </p:cNvPicPr>
            <p:nvPr/>
          </p:nvPicPr>
          <p:blipFill>
            <a:blip r:embed="rId3"/>
            <a:srcRect t="17644" b="12855"/>
            <a:stretch>
              <a:fillRect/>
            </a:stretch>
          </p:blipFill>
          <p:spPr>
            <a:xfrm>
              <a:off x="1014" y="5148"/>
              <a:ext cx="9251" cy="4920"/>
            </a:xfrm>
            <a:prstGeom prst="rect">
              <a:avLst/>
            </a:prstGeom>
          </p:spPr>
        </p:pic>
        <p:pic>
          <p:nvPicPr>
            <p:cNvPr id="6" name="图片 5" descr="研究2消融实验融合流AUROC"/>
            <p:cNvPicPr>
              <a:picLocks noChangeAspect="1"/>
            </p:cNvPicPr>
            <p:nvPr/>
          </p:nvPicPr>
          <p:blipFill>
            <a:blip r:embed="rId2"/>
            <a:srcRect t="17644" b="12855"/>
            <a:stretch>
              <a:fillRect/>
            </a:stretch>
          </p:blipFill>
          <p:spPr>
            <a:xfrm>
              <a:off x="1014" y="0"/>
              <a:ext cx="9251" cy="492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022" y="4722"/>
              <a:ext cx="723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(a)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融合流对于模型性能指标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P-AUROC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的影响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22" y="9870"/>
              <a:ext cx="723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(b)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融合流对于模型性能指标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PRO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分数的影响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42AB7DE-CD4A-DF76-306A-15B9781294B5}"/>
              </a:ext>
            </a:extLst>
          </p:cNvPr>
          <p:cNvGrpSpPr/>
          <p:nvPr/>
        </p:nvGrpSpPr>
        <p:grpSpPr>
          <a:xfrm>
            <a:off x="5077460" y="2410460"/>
            <a:ext cx="2037080" cy="2037080"/>
            <a:chOff x="5077460" y="2410460"/>
            <a:chExt cx="2037080" cy="2037080"/>
          </a:xfrm>
        </p:grpSpPr>
        <p:graphicFrame>
          <p:nvGraphicFramePr>
            <p:cNvPr id="4" name="对象 3"/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1704153179"/>
                </p:ext>
              </p:extLst>
            </p:nvPr>
          </p:nvGraphicFramePr>
          <p:xfrm>
            <a:off x="5077460" y="2410460"/>
            <a:ext cx="2037080" cy="2037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110740" imgH="2110740" progId="Visio.Drawing.15">
                    <p:embed/>
                  </p:oleObj>
                </mc:Choice>
                <mc:Fallback>
                  <p:oleObj r:id="rId3" imgW="2110740" imgH="2110740" progId="Visio.Drawing.15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77460" y="2410460"/>
                          <a:ext cx="2037080" cy="203708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图片 7" descr="WPS图片-抠图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1270" y="2414270"/>
              <a:ext cx="2033270" cy="203327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709920" y="2595880"/>
              <a:ext cx="1024255" cy="126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805CD6F-163B-6A75-32E9-EA8731250836}"/>
              </a:ext>
            </a:extLst>
          </p:cNvPr>
          <p:cNvGrpSpPr/>
          <p:nvPr/>
        </p:nvGrpSpPr>
        <p:grpSpPr>
          <a:xfrm>
            <a:off x="220716" y="-220718"/>
            <a:ext cx="11828409" cy="7641983"/>
            <a:chOff x="220716" y="-220718"/>
            <a:chExt cx="11828409" cy="7641983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FF1FCDD-CEA8-7EFE-E237-B27CA4E439E6}"/>
                </a:ext>
              </a:extLst>
            </p:cNvPr>
            <p:cNvSpPr/>
            <p:nvPr/>
          </p:nvSpPr>
          <p:spPr>
            <a:xfrm>
              <a:off x="9455051" y="-220718"/>
              <a:ext cx="2594074" cy="7220607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0270E74-663F-A6A4-4317-73DAF54CFF61}"/>
                </a:ext>
              </a:extLst>
            </p:cNvPr>
            <p:cNvSpPr/>
            <p:nvPr/>
          </p:nvSpPr>
          <p:spPr>
            <a:xfrm>
              <a:off x="4841122" y="-220717"/>
              <a:ext cx="4453009" cy="7220607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F6F8472-998C-01B8-D2CD-2D4860EF3148}"/>
                </a:ext>
              </a:extLst>
            </p:cNvPr>
            <p:cNvSpPr/>
            <p:nvPr/>
          </p:nvSpPr>
          <p:spPr>
            <a:xfrm>
              <a:off x="220716" y="-220717"/>
              <a:ext cx="4403841" cy="7220607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对象 6"/>
                <p:cNvGraphicFramePr/>
                <p:nvPr>
                  <p:custDataLst>
                    <p:tags r:id="rId1"/>
                  </p:custDataLst>
                  <p:extLst>
                    <p:ext uri="{D42A27DB-BD31-4B8C-83A1-F6EECF244321}">
                      <p14:modId xmlns:p14="http://schemas.microsoft.com/office/powerpoint/2010/main" val="2401583838"/>
                    </p:ext>
                  </p:extLst>
                </p:nvPr>
              </p:nvGraphicFramePr>
              <p:xfrm>
                <a:off x="439403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Visio" r:id="rId15" imgW="2057400" imgH="2057400" progId="Visio.Drawing.15">
                        <p:embed/>
                      </p:oleObj>
                    </mc:Choice>
                    <mc:Fallback>
                      <p:oleObj name="Visio" r:id="rId15" imgW="2057400" imgH="2057400" progId="Visio.Drawing.15">
                        <p:embed/>
                        <p:pic>
                          <p:nvPicPr>
                            <p:cNvPr id="0" name="图片 7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9403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对象 6"/>
                <p:cNvGraphicFramePr/>
                <p:nvPr>
                  <p:custDataLst>
                    <p:tags r:id="rId17"/>
                  </p:custDataLst>
                  <p:extLst>
                    <p:ext uri="{D42A27DB-BD31-4B8C-83A1-F6EECF244321}">
                      <p14:modId xmlns:p14="http://schemas.microsoft.com/office/powerpoint/2010/main" val="2401583838"/>
                    </p:ext>
                  </p:extLst>
                </p:nvPr>
              </p:nvGraphicFramePr>
              <p:xfrm>
                <a:off x="439403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Visio" r:id="rId18" imgW="2057400" imgH="2057400" progId="Visio.Drawing.15">
                        <p:embed/>
                      </p:oleObj>
                    </mc:Choice>
                    <mc:Fallback>
                      <p:oleObj name="Visio" r:id="rId18" imgW="2057400" imgH="2057400" progId="Visio.Drawing.15">
                        <p:embed/>
                        <p:pic>
                          <p:nvPicPr>
                            <p:cNvPr id="0" name="图片 7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9403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对象 8"/>
                <p:cNvGraphicFramePr/>
                <p:nvPr>
                  <p:custDataLst>
                    <p:tags r:id="rId2"/>
                  </p:custDataLst>
                  <p:extLst>
                    <p:ext uri="{D42A27DB-BD31-4B8C-83A1-F6EECF244321}">
                      <p14:modId xmlns:p14="http://schemas.microsoft.com/office/powerpoint/2010/main" val="3736320845"/>
                    </p:ext>
                  </p:extLst>
                </p:nvPr>
              </p:nvGraphicFramePr>
              <p:xfrm>
                <a:off x="2476483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0" imgW="2110740" imgH="2110740" progId="Visio.Drawing.15">
                        <p:embed/>
                      </p:oleObj>
                    </mc:Choice>
                    <mc:Fallback>
                      <p:oleObj r:id="rId20" imgW="2110740" imgH="2110740" progId="Visio.Drawing.15">
                        <p:embed/>
                        <p:pic>
                          <p:nvPicPr>
                            <p:cNvPr id="0" name="图片 9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6483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" name="对象 8"/>
                <p:cNvGraphicFramePr/>
                <p:nvPr>
                  <p:custDataLst>
                    <p:tags r:id="rId22"/>
                  </p:custDataLst>
                  <p:extLst>
                    <p:ext uri="{D42A27DB-BD31-4B8C-83A1-F6EECF244321}">
                      <p14:modId xmlns:p14="http://schemas.microsoft.com/office/powerpoint/2010/main" val="3736320845"/>
                    </p:ext>
                  </p:extLst>
                </p:nvPr>
              </p:nvGraphicFramePr>
              <p:xfrm>
                <a:off x="2476483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3" imgW="2110740" imgH="2110740" progId="Visio.Drawing.15">
                        <p:embed/>
                      </p:oleObj>
                    </mc:Choice>
                    <mc:Fallback>
                      <p:oleObj r:id="rId23" imgW="2110740" imgH="2110740" progId="Visio.Drawing.15">
                        <p:embed/>
                        <p:pic>
                          <p:nvPicPr>
                            <p:cNvPr id="0" name="图片 9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6483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对象 10"/>
                <p:cNvGraphicFramePr/>
                <p:nvPr>
                  <p:custDataLst>
                    <p:tags r:id="rId3"/>
                  </p:custDataLst>
                  <p:extLst>
                    <p:ext uri="{D42A27DB-BD31-4B8C-83A1-F6EECF244321}">
                      <p14:modId xmlns:p14="http://schemas.microsoft.com/office/powerpoint/2010/main" val="2089408961"/>
                    </p:ext>
                  </p:extLst>
                </p:nvPr>
              </p:nvGraphicFramePr>
              <p:xfrm>
                <a:off x="439403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5" imgW="2110740" imgH="2110740" progId="Visio.Drawing.15">
                        <p:embed/>
                      </p:oleObj>
                    </mc:Choice>
                    <mc:Fallback>
                      <p:oleObj r:id="rId25" imgW="2110740" imgH="2110740" progId="Visio.Drawing.15">
                        <p:embed/>
                        <p:pic>
                          <p:nvPicPr>
                            <p:cNvPr id="0" name="图片 11"/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9403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对象 10"/>
                <p:cNvGraphicFramePr/>
                <p:nvPr>
                  <p:custDataLst>
                    <p:tags r:id="rId27"/>
                  </p:custDataLst>
                  <p:extLst>
                    <p:ext uri="{D42A27DB-BD31-4B8C-83A1-F6EECF244321}">
                      <p14:modId xmlns:p14="http://schemas.microsoft.com/office/powerpoint/2010/main" val="2089408961"/>
                    </p:ext>
                  </p:extLst>
                </p:nvPr>
              </p:nvGraphicFramePr>
              <p:xfrm>
                <a:off x="439403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8" imgW="2110740" imgH="2110740" progId="Visio.Drawing.15">
                        <p:embed/>
                      </p:oleObj>
                    </mc:Choice>
                    <mc:Fallback>
                      <p:oleObj r:id="rId28" imgW="2110740" imgH="2110740" progId="Visio.Drawing.15">
                        <p:embed/>
                        <p:pic>
                          <p:nvPicPr>
                            <p:cNvPr id="0" name="图片 11"/>
                            <p:cNvPicPr/>
                            <p:nvPr/>
                          </p:nvPicPr>
                          <p:blipFill>
                            <a:blip r:embed="rId2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9403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对象 12"/>
                <p:cNvGraphicFramePr/>
                <p:nvPr>
                  <p:custDataLst>
                    <p:tags r:id="rId4"/>
                  </p:custDataLst>
                  <p:extLst>
                    <p:ext uri="{D42A27DB-BD31-4B8C-83A1-F6EECF244321}">
                      <p14:modId xmlns:p14="http://schemas.microsoft.com/office/powerpoint/2010/main" val="3528260813"/>
                    </p:ext>
                  </p:extLst>
                </p:nvPr>
              </p:nvGraphicFramePr>
              <p:xfrm>
                <a:off x="2476483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30" imgW="2110740" imgH="2110740" progId="Visio.Drawing.15">
                        <p:embed/>
                      </p:oleObj>
                    </mc:Choice>
                    <mc:Fallback>
                      <p:oleObj r:id="rId30" imgW="2110740" imgH="2110740" progId="Visio.Drawing.15">
                        <p:embed/>
                        <p:pic>
                          <p:nvPicPr>
                            <p:cNvPr id="0" name="图片 13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6483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对象 12"/>
                <p:cNvGraphicFramePr/>
                <p:nvPr>
                  <p:custDataLst>
                    <p:tags r:id="rId32"/>
                  </p:custDataLst>
                  <p:extLst>
                    <p:ext uri="{D42A27DB-BD31-4B8C-83A1-F6EECF244321}">
                      <p14:modId xmlns:p14="http://schemas.microsoft.com/office/powerpoint/2010/main" val="3528260813"/>
                    </p:ext>
                  </p:extLst>
                </p:nvPr>
              </p:nvGraphicFramePr>
              <p:xfrm>
                <a:off x="2476483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33" imgW="2110740" imgH="2110740" progId="Visio.Drawing.15">
                        <p:embed/>
                      </p:oleObj>
                    </mc:Choice>
                    <mc:Fallback>
                      <p:oleObj r:id="rId33" imgW="2110740" imgH="2110740" progId="Visio.Drawing.15">
                        <p:embed/>
                        <p:pic>
                          <p:nvPicPr>
                            <p:cNvPr id="0" name="图片 13"/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6483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/>
                <p:nvPr>
                  <p:custDataLst>
                    <p:tags r:id="rId5"/>
                  </p:custDataLst>
                  <p:extLst>
                    <p:ext uri="{D42A27DB-BD31-4B8C-83A1-F6EECF244321}">
                      <p14:modId xmlns:p14="http://schemas.microsoft.com/office/powerpoint/2010/main" val="466889475"/>
                    </p:ext>
                  </p:extLst>
                </p:nvPr>
              </p:nvGraphicFramePr>
              <p:xfrm>
                <a:off x="1478263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35" imgW="2110740" imgH="2110740" progId="Visio.Drawing.15">
                        <p:embed/>
                      </p:oleObj>
                    </mc:Choice>
                    <mc:Fallback>
                      <p:oleObj r:id="rId35" imgW="2110740" imgH="2110740" progId="Visio.Drawing.15">
                        <p:embed/>
                        <p:pic>
                          <p:nvPicPr>
                            <p:cNvPr id="0" name="图片 15"/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78263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/>
                <p:nvPr>
                  <p:custDataLst>
                    <p:tags r:id="rId37"/>
                  </p:custDataLst>
                  <p:extLst>
                    <p:ext uri="{D42A27DB-BD31-4B8C-83A1-F6EECF244321}">
                      <p14:modId xmlns:p14="http://schemas.microsoft.com/office/powerpoint/2010/main" val="466889475"/>
                    </p:ext>
                  </p:extLst>
                </p:nvPr>
              </p:nvGraphicFramePr>
              <p:xfrm>
                <a:off x="1478263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38" imgW="2110740" imgH="2110740" progId="Visio.Drawing.15">
                        <p:embed/>
                      </p:oleObj>
                    </mc:Choice>
                    <mc:Fallback>
                      <p:oleObj r:id="rId38" imgW="2110740" imgH="2110740" progId="Visio.Drawing.15">
                        <p:embed/>
                        <p:pic>
                          <p:nvPicPr>
                            <p:cNvPr id="0" name="图片 15"/>
                            <p:cNvPicPr/>
                            <p:nvPr/>
                          </p:nvPicPr>
                          <p:blipFill>
                            <a:blip r:embed="rId3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78263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对象 16"/>
                <p:cNvGraphicFramePr/>
                <p:nvPr>
                  <p:custDataLst>
                    <p:tags r:id="rId6"/>
                  </p:custDataLst>
                  <p:extLst>
                    <p:ext uri="{D42A27DB-BD31-4B8C-83A1-F6EECF244321}">
                      <p14:modId xmlns:p14="http://schemas.microsoft.com/office/powerpoint/2010/main" val="2199576642"/>
                    </p:ext>
                  </p:extLst>
                </p:nvPr>
              </p:nvGraphicFramePr>
              <p:xfrm>
                <a:off x="6078570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0" imgW="2110740" imgH="2110740" progId="Visio.Drawing.15">
                        <p:embed/>
                      </p:oleObj>
                    </mc:Choice>
                    <mc:Fallback>
                      <p:oleObj r:id="rId40" imgW="2110740" imgH="2110740" progId="Visio.Drawing.15">
                        <p:embed/>
                        <p:pic>
                          <p:nvPicPr>
                            <p:cNvPr id="0" name="图片 17"/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78570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" name="对象 16"/>
                <p:cNvGraphicFramePr/>
                <p:nvPr>
                  <p:custDataLst>
                    <p:tags r:id="rId41"/>
                  </p:custDataLst>
                  <p:extLst>
                    <p:ext uri="{D42A27DB-BD31-4B8C-83A1-F6EECF244321}">
                      <p14:modId xmlns:p14="http://schemas.microsoft.com/office/powerpoint/2010/main" val="2199576642"/>
                    </p:ext>
                  </p:extLst>
                </p:nvPr>
              </p:nvGraphicFramePr>
              <p:xfrm>
                <a:off x="6078570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2" imgW="2110740" imgH="2110740" progId="Visio.Drawing.15">
                        <p:embed/>
                      </p:oleObj>
                    </mc:Choice>
                    <mc:Fallback>
                      <p:oleObj r:id="rId42" imgW="2110740" imgH="2110740" progId="Visio.Drawing.15">
                        <p:embed/>
                        <p:pic>
                          <p:nvPicPr>
                            <p:cNvPr id="0" name="图片 17"/>
                            <p:cNvPicPr/>
                            <p:nvPr/>
                          </p:nvPicPr>
                          <p:blipFill>
                            <a:blip r:embed="rId3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78570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5" name="对象 24"/>
                <p:cNvGraphicFramePr/>
                <p:nvPr>
                  <p:custDataLst>
                    <p:tags r:id="rId7"/>
                  </p:custDataLst>
                  <p:extLst>
                    <p:ext uri="{D42A27DB-BD31-4B8C-83A1-F6EECF244321}">
                      <p14:modId xmlns:p14="http://schemas.microsoft.com/office/powerpoint/2010/main" val="72909778"/>
                    </p:ext>
                  </p:extLst>
                </p:nvPr>
              </p:nvGraphicFramePr>
              <p:xfrm>
                <a:off x="6089080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3" imgW="2110740" imgH="2110740" progId="Visio.Drawing.15">
                        <p:embed/>
                      </p:oleObj>
                    </mc:Choice>
                    <mc:Fallback>
                      <p:oleObj r:id="rId43" imgW="2110740" imgH="2110740" progId="Visio.Drawing.15">
                        <p:embed/>
                        <p:pic>
                          <p:nvPicPr>
                            <p:cNvPr id="0" name="图片 25"/>
                            <p:cNvPicPr/>
                            <p:nvPr/>
                          </p:nvPicPr>
                          <p:blipFill>
                            <a:blip r:embed="rId4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9080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5" name="对象 24"/>
                <p:cNvGraphicFramePr/>
                <p:nvPr>
                  <p:custDataLst>
                    <p:tags r:id="rId45"/>
                  </p:custDataLst>
                  <p:extLst>
                    <p:ext uri="{D42A27DB-BD31-4B8C-83A1-F6EECF244321}">
                      <p14:modId xmlns:p14="http://schemas.microsoft.com/office/powerpoint/2010/main" val="72909778"/>
                    </p:ext>
                  </p:extLst>
                </p:nvPr>
              </p:nvGraphicFramePr>
              <p:xfrm>
                <a:off x="6089080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6" imgW="2110740" imgH="2110740" progId="Visio.Drawing.15">
                        <p:embed/>
                      </p:oleObj>
                    </mc:Choice>
                    <mc:Fallback>
                      <p:oleObj r:id="rId46" imgW="2110740" imgH="2110740" progId="Visio.Drawing.15">
                        <p:embed/>
                        <p:pic>
                          <p:nvPicPr>
                            <p:cNvPr id="0" name="图片 25"/>
                            <p:cNvPicPr/>
                            <p:nvPr/>
                          </p:nvPicPr>
                          <p:blipFill>
                            <a:blip r:embed="rId4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9080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对象 28"/>
                <p:cNvGraphicFramePr/>
                <p:nvPr>
                  <p:custDataLst>
                    <p:tags r:id="rId8"/>
                  </p:custDataLst>
                  <p:extLst>
                    <p:ext uri="{D42A27DB-BD31-4B8C-83A1-F6EECF244321}">
                      <p14:modId xmlns:p14="http://schemas.microsoft.com/office/powerpoint/2010/main" val="388658261"/>
                    </p:ext>
                  </p:extLst>
                </p:nvPr>
              </p:nvGraphicFramePr>
              <p:xfrm>
                <a:off x="9773285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8" imgW="2110740" imgH="2110740" progId="Visio.Drawing.15">
                        <p:embed/>
                      </p:oleObj>
                    </mc:Choice>
                    <mc:Fallback>
                      <p:oleObj r:id="rId48" imgW="2110740" imgH="2110740" progId="Visio.Drawing.15">
                        <p:embed/>
                        <p:pic>
                          <p:nvPicPr>
                            <p:cNvPr id="0" name="图片 29"/>
                            <p:cNvPicPr/>
                            <p:nvPr/>
                          </p:nvPicPr>
                          <p:blipFill>
                            <a:blip r:embed="rId4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9" name="对象 28"/>
                <p:cNvGraphicFramePr/>
                <p:nvPr>
                  <p:custDataLst>
                    <p:tags r:id="rId49"/>
                  </p:custDataLst>
                  <p:extLst>
                    <p:ext uri="{D42A27DB-BD31-4B8C-83A1-F6EECF244321}">
                      <p14:modId xmlns:p14="http://schemas.microsoft.com/office/powerpoint/2010/main" val="388658261"/>
                    </p:ext>
                  </p:extLst>
                </p:nvPr>
              </p:nvGraphicFramePr>
              <p:xfrm>
                <a:off x="9773285" y="239014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50" imgW="2110740" imgH="2110740" progId="Visio.Drawing.15">
                        <p:embed/>
                      </p:oleObj>
                    </mc:Choice>
                    <mc:Fallback>
                      <p:oleObj r:id="rId50" imgW="2110740" imgH="2110740" progId="Visio.Drawing.15">
                        <p:embed/>
                        <p:pic>
                          <p:nvPicPr>
                            <p:cNvPr id="0" name="图片 29"/>
                            <p:cNvPicPr/>
                            <p:nvPr/>
                          </p:nvPicPr>
                          <p:blipFill>
                            <a:blip r:embed="rId4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239014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1" name="对象 30"/>
                <p:cNvGraphicFramePr/>
                <p:nvPr>
                  <p:custDataLst>
                    <p:tags r:id="rId9"/>
                  </p:custDataLst>
                  <p:extLst>
                    <p:ext uri="{D42A27DB-BD31-4B8C-83A1-F6EECF244321}">
                      <p14:modId xmlns:p14="http://schemas.microsoft.com/office/powerpoint/2010/main" val="1825034228"/>
                    </p:ext>
                  </p:extLst>
                </p:nvPr>
              </p:nvGraphicFramePr>
              <p:xfrm>
                <a:off x="9773285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51" imgW="2110740" imgH="2110740" progId="Visio.Drawing.15">
                        <p:embed/>
                      </p:oleObj>
                    </mc:Choice>
                    <mc:Fallback>
                      <p:oleObj r:id="rId51" imgW="2110740" imgH="2110740" progId="Visio.Drawing.15">
                        <p:embed/>
                        <p:pic>
                          <p:nvPicPr>
                            <p:cNvPr id="0" name="图片 31"/>
                            <p:cNvPicPr/>
                            <p:nvPr/>
                          </p:nvPicPr>
                          <p:blipFill>
                            <a:blip r:embed="rId5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1" name="对象 30"/>
                <p:cNvGraphicFramePr/>
                <p:nvPr>
                  <p:custDataLst>
                    <p:tags r:id="rId53"/>
                  </p:custDataLst>
                  <p:extLst>
                    <p:ext uri="{D42A27DB-BD31-4B8C-83A1-F6EECF244321}">
                      <p14:modId xmlns:p14="http://schemas.microsoft.com/office/powerpoint/2010/main" val="1825034228"/>
                    </p:ext>
                  </p:extLst>
                </p:nvPr>
              </p:nvGraphicFramePr>
              <p:xfrm>
                <a:off x="9773285" y="492252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54" imgW="2110740" imgH="2110740" progId="Visio.Drawing.15">
                        <p:embed/>
                      </p:oleObj>
                    </mc:Choice>
                    <mc:Fallback>
                      <p:oleObj r:id="rId54" imgW="2110740" imgH="2110740" progId="Visio.Drawing.15">
                        <p:embed/>
                        <p:pic>
                          <p:nvPicPr>
                            <p:cNvPr id="0" name="图片 31"/>
                            <p:cNvPicPr/>
                            <p:nvPr/>
                          </p:nvPicPr>
                          <p:blipFill>
                            <a:blip r:embed="rId5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4922520"/>
                              <a:ext cx="2037080" cy="203708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33" name="直接箭头连接符 32"/>
            <p:cNvCxnSpPr>
              <a:stCxn id="7" idx="2"/>
              <a:endCxn id="11" idx="0"/>
            </p:cNvCxnSpPr>
            <p:nvPr/>
          </p:nvCxnSpPr>
          <p:spPr>
            <a:xfrm>
              <a:off x="1457943" y="1897380"/>
              <a:ext cx="0" cy="49276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9" idx="2"/>
              <a:endCxn id="13" idx="0"/>
            </p:cNvCxnSpPr>
            <p:nvPr/>
          </p:nvCxnSpPr>
          <p:spPr>
            <a:xfrm>
              <a:off x="3495023" y="1897380"/>
              <a:ext cx="0" cy="49276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1" idx="2"/>
              <a:endCxn id="15" idx="0"/>
            </p:cNvCxnSpPr>
            <p:nvPr/>
          </p:nvCxnSpPr>
          <p:spPr>
            <a:xfrm rot="16200000" flipH="1">
              <a:off x="1729723" y="4155440"/>
              <a:ext cx="495300" cy="1038860"/>
            </a:xfrm>
            <a:prstGeom prst="bentConnector3">
              <a:avLst>
                <a:gd name="adj1" fmla="val 50000"/>
              </a:avLst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13" idx="2"/>
              <a:endCxn id="15" idx="0"/>
            </p:cNvCxnSpPr>
            <p:nvPr/>
          </p:nvCxnSpPr>
          <p:spPr>
            <a:xfrm rot="5400000">
              <a:off x="2748263" y="4175760"/>
              <a:ext cx="495300" cy="998220"/>
            </a:xfrm>
            <a:prstGeom prst="bentConnector3">
              <a:avLst>
                <a:gd name="adj1" fmla="val 50000"/>
              </a:avLst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9" idx="2"/>
              <a:endCxn id="31" idx="0"/>
            </p:cNvCxnSpPr>
            <p:nvPr/>
          </p:nvCxnSpPr>
          <p:spPr>
            <a:xfrm>
              <a:off x="10791825" y="4427220"/>
              <a:ext cx="0" cy="49530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0" name="对象 39"/>
                <p:cNvGraphicFramePr/>
                <p:nvPr>
                  <p:custDataLst>
                    <p:tags r:id="rId10"/>
                  </p:custDataLst>
                  <p:extLst>
                    <p:ext uri="{D42A27DB-BD31-4B8C-83A1-F6EECF244321}">
                      <p14:modId xmlns:p14="http://schemas.microsoft.com/office/powerpoint/2010/main" val="3153149003"/>
                    </p:ext>
                  </p:extLst>
                </p:nvPr>
              </p:nvGraphicFramePr>
              <p:xfrm>
                <a:off x="9773285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56" imgW="2110740" imgH="2110740" progId="Visio.Drawing.15">
                        <p:embed/>
                      </p:oleObj>
                    </mc:Choice>
                    <mc:Fallback>
                      <p:oleObj r:id="rId56" imgW="2110740" imgH="2110740" progId="Visio.Drawing.15">
                        <p:embed/>
                        <p:pic>
                          <p:nvPicPr>
                            <p:cNvPr id="0" name="图片 4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0" name="对象 39"/>
                <p:cNvGraphicFramePr/>
                <p:nvPr>
                  <p:custDataLst>
                    <p:tags r:id="rId57"/>
                  </p:custDataLst>
                  <p:extLst>
                    <p:ext uri="{D42A27DB-BD31-4B8C-83A1-F6EECF244321}">
                      <p14:modId xmlns:p14="http://schemas.microsoft.com/office/powerpoint/2010/main" val="3153149003"/>
                    </p:ext>
                  </p:extLst>
                </p:nvPr>
              </p:nvGraphicFramePr>
              <p:xfrm>
                <a:off x="9773285" y="-139700"/>
                <a:ext cx="2037080" cy="2037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58" imgW="2110740" imgH="2110740" progId="Visio.Drawing.15">
                        <p:embed/>
                      </p:oleObj>
                    </mc:Choice>
                    <mc:Fallback>
                      <p:oleObj r:id="rId58" imgW="2110740" imgH="2110740" progId="Visio.Drawing.15">
                        <p:embed/>
                        <p:pic>
                          <p:nvPicPr>
                            <p:cNvPr id="0" name="图片 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773285" y="-139700"/>
                              <a:ext cx="2037080" cy="20370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39" name="图片 38" descr="WPS图片-抠图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9"/>
            <a:stretch>
              <a:fillRect/>
            </a:stretch>
          </p:blipFill>
          <p:spPr>
            <a:xfrm>
              <a:off x="9772602" y="-135890"/>
              <a:ext cx="2033270" cy="20332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" name="直接箭头连接符 41"/>
            <p:cNvCxnSpPr>
              <a:stCxn id="39" idx="2"/>
              <a:endCxn id="29" idx="0"/>
            </p:cNvCxnSpPr>
            <p:nvPr/>
          </p:nvCxnSpPr>
          <p:spPr>
            <a:xfrm>
              <a:off x="10789237" y="1897380"/>
              <a:ext cx="2588" cy="49276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24ADA89-3B06-E712-E698-50C10B575D09}"/>
                </a:ext>
              </a:extLst>
            </p:cNvPr>
            <p:cNvCxnSpPr>
              <a:cxnSpLocks/>
              <a:stCxn id="17" idx="2"/>
              <a:endCxn id="78" idx="0"/>
            </p:cNvCxnSpPr>
            <p:nvPr/>
          </p:nvCxnSpPr>
          <p:spPr>
            <a:xfrm>
              <a:off x="7097110" y="1897380"/>
              <a:ext cx="189" cy="491371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31A6BDB-62C2-E3DF-B038-3B9A8B3EF821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7107620" y="4417297"/>
              <a:ext cx="0" cy="505223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1C51FE5-E2D8-493C-8995-68BE57C22D61}"/>
                </a:ext>
              </a:extLst>
            </p:cNvPr>
            <p:cNvSpPr/>
            <p:nvPr/>
          </p:nvSpPr>
          <p:spPr>
            <a:xfrm>
              <a:off x="1119171" y="2444909"/>
              <a:ext cx="90487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C03C674-8E11-9747-4DF2-3D95E68C2949}"/>
                </a:ext>
              </a:extLst>
            </p:cNvPr>
            <p:cNvSpPr/>
            <p:nvPr/>
          </p:nvSpPr>
          <p:spPr>
            <a:xfrm>
              <a:off x="3093085" y="2444909"/>
              <a:ext cx="90487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79E4EB-47DC-09EB-626E-022B8399F22D}"/>
                </a:ext>
              </a:extLst>
            </p:cNvPr>
            <p:cNvSpPr/>
            <p:nvPr/>
          </p:nvSpPr>
          <p:spPr>
            <a:xfrm>
              <a:off x="2145348" y="4974113"/>
              <a:ext cx="90487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115A47B-A542-0110-2E44-C2365359CC16}"/>
                </a:ext>
              </a:extLst>
            </p:cNvPr>
            <p:cNvSpPr/>
            <p:nvPr/>
          </p:nvSpPr>
          <p:spPr>
            <a:xfrm>
              <a:off x="1117266" y="-49022"/>
              <a:ext cx="90487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782BAE7-8FCE-E5C1-F8AC-1B07EE614BB8}"/>
                </a:ext>
              </a:extLst>
            </p:cNvPr>
            <p:cNvSpPr/>
            <p:nvPr/>
          </p:nvSpPr>
          <p:spPr>
            <a:xfrm>
              <a:off x="3093085" y="-84931"/>
              <a:ext cx="904875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6001599-AAD7-5FC5-F59A-6737524F6525}"/>
                </a:ext>
              </a:extLst>
            </p:cNvPr>
            <p:cNvSpPr/>
            <p:nvPr/>
          </p:nvSpPr>
          <p:spPr>
            <a:xfrm>
              <a:off x="6673437" y="4978873"/>
              <a:ext cx="904875" cy="17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185962B-31CF-B0E1-CE95-53C96696A56A}"/>
                </a:ext>
              </a:extLst>
            </p:cNvPr>
            <p:cNvSpPr/>
            <p:nvPr/>
          </p:nvSpPr>
          <p:spPr>
            <a:xfrm>
              <a:off x="10360819" y="5064600"/>
              <a:ext cx="904875" cy="137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B588B89-04FA-F97B-F678-C07762BD5400}"/>
                </a:ext>
              </a:extLst>
            </p:cNvPr>
            <p:cNvSpPr/>
            <p:nvPr/>
          </p:nvSpPr>
          <p:spPr>
            <a:xfrm>
              <a:off x="10222706" y="2449670"/>
              <a:ext cx="1112043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D7B2224-E885-D73A-D50C-047128815525}"/>
                </a:ext>
              </a:extLst>
            </p:cNvPr>
            <p:cNvSpPr/>
            <p:nvPr/>
          </p:nvSpPr>
          <p:spPr>
            <a:xfrm>
              <a:off x="10360819" y="-40957"/>
              <a:ext cx="1112043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58D7BC0-1352-E01F-CA0C-43383B69BBA5}"/>
                </a:ext>
              </a:extLst>
            </p:cNvPr>
            <p:cNvSpPr/>
            <p:nvPr/>
          </p:nvSpPr>
          <p:spPr>
            <a:xfrm>
              <a:off x="6673437" y="-88106"/>
              <a:ext cx="1112043" cy="180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D3B08E6-7E9E-CE61-E5EE-58D7DA4C6584}"/>
                </a:ext>
              </a:extLst>
            </p:cNvPr>
            <p:cNvSpPr txBox="1"/>
            <p:nvPr/>
          </p:nvSpPr>
          <p:spPr>
            <a:xfrm>
              <a:off x="1754528" y="6959600"/>
              <a:ext cx="1166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993679C-17F7-F593-049B-9850AAE03CAA}"/>
                </a:ext>
              </a:extLst>
            </p:cNvPr>
            <p:cNvSpPr txBox="1"/>
            <p:nvPr/>
          </p:nvSpPr>
          <p:spPr>
            <a:xfrm>
              <a:off x="6542550" y="6955135"/>
              <a:ext cx="1166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C30C581-F1EE-F6FD-B604-71FC5F819C86}"/>
                </a:ext>
              </a:extLst>
            </p:cNvPr>
            <p:cNvSpPr txBox="1"/>
            <p:nvPr/>
          </p:nvSpPr>
          <p:spPr>
            <a:xfrm>
              <a:off x="10205913" y="6955135"/>
              <a:ext cx="1166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2DB3B00B-87CC-5A74-112C-A278515A0DA4}"/>
                    </a:ext>
                  </a:extLst>
                </p:cNvPr>
                <p:cNvSpPr txBox="1"/>
                <p:nvPr/>
              </p:nvSpPr>
              <p:spPr>
                <a:xfrm>
                  <a:off x="457359" y="-129720"/>
                  <a:ext cx="550563" cy="2779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2DB3B00B-87CC-5A74-112C-A278515A0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59" y="-129720"/>
                  <a:ext cx="550563" cy="277961"/>
                </a:xfrm>
                <a:prstGeom prst="rect">
                  <a:avLst/>
                </a:prstGeom>
                <a:blipFill>
                  <a:blip r:embed="rId6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EF5952F-E31A-414B-FAA0-F2AF379D69BA}"/>
                    </a:ext>
                  </a:extLst>
                </p:cNvPr>
                <p:cNvSpPr txBox="1"/>
                <p:nvPr/>
              </p:nvSpPr>
              <p:spPr>
                <a:xfrm>
                  <a:off x="2495254" y="-129720"/>
                  <a:ext cx="550563" cy="2779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EF5952F-E31A-414B-FAA0-F2AF379D6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254" y="-129720"/>
                  <a:ext cx="550563" cy="277961"/>
                </a:xfrm>
                <a:prstGeom prst="rect">
                  <a:avLst/>
                </a:prstGeom>
                <a:blipFill>
                  <a:blip r:embed="rId6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0FE3B52-5D39-3F9B-1527-C576303E39A2}"/>
                    </a:ext>
                  </a:extLst>
                </p:cNvPr>
                <p:cNvSpPr txBox="1"/>
                <p:nvPr/>
              </p:nvSpPr>
              <p:spPr>
                <a:xfrm>
                  <a:off x="457359" y="2410217"/>
                  <a:ext cx="550563" cy="2779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40FE3B52-5D39-3F9B-1527-C576303E3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59" y="2410217"/>
                  <a:ext cx="550563" cy="277961"/>
                </a:xfrm>
                <a:prstGeom prst="rect">
                  <a:avLst/>
                </a:prstGeom>
                <a:blipFill>
                  <a:blip r:embed="rId62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30DBE3D-CA9B-6502-1DD2-0845B69CEEA7}"/>
                    </a:ext>
                  </a:extLst>
                </p:cNvPr>
                <p:cNvSpPr txBox="1"/>
                <p:nvPr/>
              </p:nvSpPr>
              <p:spPr>
                <a:xfrm>
                  <a:off x="2499660" y="2410217"/>
                  <a:ext cx="550563" cy="2779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30DBE3D-CA9B-6502-1DD2-0845B69CE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660" y="2410217"/>
                  <a:ext cx="550563" cy="277961"/>
                </a:xfrm>
                <a:prstGeom prst="rect">
                  <a:avLst/>
                </a:prstGeom>
                <a:blipFill>
                  <a:blip r:embed="rId6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D3F486-CC52-9E2E-2990-E55423BE2AC3}"/>
                    </a:ext>
                  </a:extLst>
                </p:cNvPr>
                <p:cNvSpPr txBox="1"/>
                <p:nvPr/>
              </p:nvSpPr>
              <p:spPr>
                <a:xfrm>
                  <a:off x="1495275" y="4937599"/>
                  <a:ext cx="550563" cy="2779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FD3F486-CC52-9E2E-2990-E55423BE2A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275" y="4937599"/>
                  <a:ext cx="550563" cy="277961"/>
                </a:xfrm>
                <a:prstGeom prst="rect">
                  <a:avLst/>
                </a:prstGeom>
                <a:blipFill>
                  <a:blip r:embed="rId6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75EDFE9-2B19-E9B5-10C3-CB15E3B5B881}"/>
                    </a:ext>
                  </a:extLst>
                </p:cNvPr>
                <p:cNvSpPr txBox="1"/>
                <p:nvPr/>
              </p:nvSpPr>
              <p:spPr>
                <a:xfrm>
                  <a:off x="6083960" y="4937599"/>
                  <a:ext cx="550563" cy="28822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`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75EDFE9-2B19-E9B5-10C3-CB15E3B5B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960" y="4937599"/>
                  <a:ext cx="550563" cy="288220"/>
                </a:xfrm>
                <a:prstGeom prst="rect">
                  <a:avLst/>
                </a:prstGeom>
                <a:blipFill>
                  <a:blip r:embed="rId65"/>
                  <a:stretch>
                    <a:fillRect t="-6383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7686869-C7A8-43B0-262C-5F9DD08486D0}"/>
                </a:ext>
              </a:extLst>
            </p:cNvPr>
            <p:cNvGrpSpPr/>
            <p:nvPr/>
          </p:nvGrpSpPr>
          <p:grpSpPr>
            <a:xfrm>
              <a:off x="5067080" y="2390140"/>
              <a:ext cx="4059710" cy="2037715"/>
              <a:chOff x="5067080" y="2390140"/>
              <a:chExt cx="4059710" cy="203771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" name="对象 20"/>
                  <p:cNvGraphicFramePr/>
                  <p:nvPr>
                    <p:custDataLst>
                      <p:tags r:id="rId12"/>
                    </p:custDataLst>
                    <p:extLst>
                      <p:ext uri="{D42A27DB-BD31-4B8C-83A1-F6EECF244321}">
                        <p14:modId xmlns:p14="http://schemas.microsoft.com/office/powerpoint/2010/main" val="449773950"/>
                      </p:ext>
                    </p:extLst>
                  </p:nvPr>
                </p:nvGraphicFramePr>
                <p:xfrm>
                  <a:off x="5067080" y="2390140"/>
                  <a:ext cx="2075180" cy="203771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Visio" r:id="rId66" imgW="2095383" imgH="2095333" progId="Visio.Drawing.15">
                          <p:embed/>
                        </p:oleObj>
                      </mc:Choice>
                      <mc:Fallback>
                        <p:oleObj name="Visio" r:id="rId66" imgW="2095383" imgH="2095333" progId="Visio.Drawing.15">
                          <p:embed/>
                          <p:pic>
                            <p:nvPicPr>
                              <p:cNvPr id="0" name="图片 21"/>
                              <p:cNvPicPr/>
                              <p:nvPr/>
                            </p:nvPicPr>
                            <p:blipFill>
                              <a:blip r:embed="rId6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67080" y="2390140"/>
                                <a:ext cx="2075180" cy="2037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1" name="对象 20"/>
                  <p:cNvGraphicFramePr/>
                  <p:nvPr>
                    <p:custDataLst>
                      <p:tags r:id="rId68"/>
                    </p:custDataLst>
                    <p:extLst>
                      <p:ext uri="{D42A27DB-BD31-4B8C-83A1-F6EECF244321}">
                        <p14:modId xmlns:p14="http://schemas.microsoft.com/office/powerpoint/2010/main" val="449773950"/>
                      </p:ext>
                    </p:extLst>
                  </p:nvPr>
                </p:nvGraphicFramePr>
                <p:xfrm>
                  <a:off x="5067080" y="2390140"/>
                  <a:ext cx="2075180" cy="203771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Visio" r:id="rId69" imgW="2095383" imgH="2095333" progId="Visio.Drawing.15">
                          <p:embed/>
                        </p:oleObj>
                      </mc:Choice>
                      <mc:Fallback>
                        <p:oleObj name="Visio" r:id="rId69" imgW="2095383" imgH="2095333" progId="Visio.Drawing.15">
                          <p:embed/>
                          <p:pic>
                            <p:nvPicPr>
                              <p:cNvPr id="0" name="图片 21"/>
                              <p:cNvPicPr/>
                              <p:nvPr/>
                            </p:nvPicPr>
                            <p:blipFill>
                              <a:blip r:embed="rId7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67080" y="2390140"/>
                                <a:ext cx="2075180" cy="2037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3" name="对象 22"/>
                  <p:cNvGraphicFramePr/>
                  <p:nvPr>
                    <p:custDataLst>
                      <p:tags r:id="rId13"/>
                    </p:custDataLst>
                    <p:extLst>
                      <p:ext uri="{D42A27DB-BD31-4B8C-83A1-F6EECF244321}">
                        <p14:modId xmlns:p14="http://schemas.microsoft.com/office/powerpoint/2010/main" val="1861808546"/>
                      </p:ext>
                    </p:extLst>
                  </p:nvPr>
                </p:nvGraphicFramePr>
                <p:xfrm>
                  <a:off x="7089710" y="2390140"/>
                  <a:ext cx="2037080" cy="203708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r:id="rId71" imgW="2110740" imgH="2110740" progId="Visio.Drawing.15">
                          <p:embed/>
                        </p:oleObj>
                      </mc:Choice>
                      <mc:Fallback>
                        <p:oleObj r:id="rId71" imgW="2110740" imgH="2110740" progId="Visio.Drawing.15">
                          <p:embed/>
                          <p:pic>
                            <p:nvPicPr>
                              <p:cNvPr id="0" name="图片 23"/>
                              <p:cNvPicPr/>
                              <p:nvPr/>
                            </p:nvPicPr>
                            <p:blipFill>
                              <a:blip r:embed="rId7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089710" y="2390140"/>
                                <a:ext cx="2037080" cy="203708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3" name="对象 22"/>
                  <p:cNvGraphicFramePr/>
                  <p:nvPr>
                    <p:custDataLst>
                      <p:tags r:id="rId73"/>
                    </p:custDataLst>
                    <p:extLst>
                      <p:ext uri="{D42A27DB-BD31-4B8C-83A1-F6EECF244321}">
                        <p14:modId xmlns:p14="http://schemas.microsoft.com/office/powerpoint/2010/main" val="1861808546"/>
                      </p:ext>
                    </p:extLst>
                  </p:nvPr>
                </p:nvGraphicFramePr>
                <p:xfrm>
                  <a:off x="7089710" y="2390140"/>
                  <a:ext cx="2037080" cy="203708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r:id="rId74" imgW="2110740" imgH="2110740" progId="Visio.Drawing.15">
                          <p:embed/>
                        </p:oleObj>
                      </mc:Choice>
                      <mc:Fallback>
                        <p:oleObj r:id="rId74" imgW="2110740" imgH="2110740" progId="Visio.Drawing.15">
                          <p:embed/>
                          <p:pic>
                            <p:nvPicPr>
                              <p:cNvPr id="0" name="图片 23"/>
                              <p:cNvPicPr/>
                              <p:nvPr/>
                            </p:nvPicPr>
                            <p:blipFill>
                              <a:blip r:embed="rId7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089710" y="2390140"/>
                                <a:ext cx="2037080" cy="203708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3BE4132-C9C4-65CE-0CAB-692BBB36000A}"/>
                  </a:ext>
                </a:extLst>
              </p:cNvPr>
              <p:cNvSpPr/>
              <p:nvPr/>
            </p:nvSpPr>
            <p:spPr>
              <a:xfrm>
                <a:off x="5682492" y="2445385"/>
                <a:ext cx="904875" cy="2216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63B6A1A-CE67-EF08-6AE4-DE94EB4BD651}"/>
                  </a:ext>
                </a:extLst>
              </p:cNvPr>
              <p:cNvSpPr/>
              <p:nvPr/>
            </p:nvSpPr>
            <p:spPr>
              <a:xfrm>
                <a:off x="7747218" y="2444909"/>
                <a:ext cx="904875" cy="180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E9B84CB-E6F2-3AD0-C1EC-513EE0D2DDA6}"/>
                  </a:ext>
                </a:extLst>
              </p:cNvPr>
              <p:cNvSpPr txBox="1"/>
              <p:nvPr/>
            </p:nvSpPr>
            <p:spPr>
              <a:xfrm>
                <a:off x="6753642" y="3206234"/>
                <a:ext cx="675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FAC72D1-2C0C-5F2D-52E8-0107A1E3F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480" y="2625884"/>
                <a:ext cx="0" cy="1664385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C5E7CC7D-6382-A188-8455-1ADDCF92FB5E}"/>
                    </a:ext>
                  </a:extLst>
                </p:cNvPr>
                <p:cNvSpPr txBox="1"/>
                <p:nvPr/>
              </p:nvSpPr>
              <p:spPr>
                <a:xfrm>
                  <a:off x="6822017" y="2388751"/>
                  <a:ext cx="550563" cy="27699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C5E7CC7D-6382-A188-8455-1ADDCF92F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017" y="2388751"/>
                  <a:ext cx="550563" cy="276999"/>
                </a:xfrm>
                <a:prstGeom prst="rect">
                  <a:avLst/>
                </a:prstGeom>
                <a:blipFill>
                  <a:blip r:embed="rId7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44E94E1A-85D4-8DC3-8F48-573183459AA8}"/>
                    </a:ext>
                  </a:extLst>
                </p:cNvPr>
                <p:cNvSpPr txBox="1"/>
                <p:nvPr/>
              </p:nvSpPr>
              <p:spPr>
                <a:xfrm>
                  <a:off x="6100722" y="-129720"/>
                  <a:ext cx="550563" cy="27699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44E94E1A-85D4-8DC3-8F48-573183459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722" y="-129720"/>
                  <a:ext cx="550563" cy="276999"/>
                </a:xfrm>
                <a:prstGeom prst="rect">
                  <a:avLst/>
                </a:prstGeom>
                <a:blipFill>
                  <a:blip r:embed="rId7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ED26E3C1-8B4F-28B5-BA75-801E3DE3FD48}"/>
                    </a:ext>
                  </a:extLst>
                </p:cNvPr>
                <p:cNvSpPr txBox="1"/>
                <p:nvPr/>
              </p:nvSpPr>
              <p:spPr>
                <a:xfrm>
                  <a:off x="9795113" y="-129720"/>
                  <a:ext cx="550563" cy="28822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`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ED26E3C1-8B4F-28B5-BA75-801E3DE3F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113" y="-129720"/>
                  <a:ext cx="550563" cy="288220"/>
                </a:xfrm>
                <a:prstGeom prst="rect">
                  <a:avLst/>
                </a:prstGeom>
                <a:blipFill>
                  <a:blip r:embed="rId78"/>
                  <a:stretch>
                    <a:fillRect t="-6383" b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C6854CEB-E5B4-E77A-10D1-E8C7DE79DC07}"/>
                    </a:ext>
                  </a:extLst>
                </p:cNvPr>
                <p:cNvSpPr txBox="1"/>
                <p:nvPr/>
              </p:nvSpPr>
              <p:spPr>
                <a:xfrm>
                  <a:off x="9795113" y="2399958"/>
                  <a:ext cx="550563" cy="28822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`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C6854CEB-E5B4-E77A-10D1-E8C7DE79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113" y="2399958"/>
                  <a:ext cx="550563" cy="288220"/>
                </a:xfrm>
                <a:prstGeom prst="rect">
                  <a:avLst/>
                </a:prstGeom>
                <a:blipFill>
                  <a:blip r:embed="rId79"/>
                  <a:stretch>
                    <a:fillRect t="-6383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747A0121-986C-1E1A-73F4-40D9F6AE584D}"/>
                    </a:ext>
                  </a:extLst>
                </p:cNvPr>
                <p:cNvSpPr txBox="1"/>
                <p:nvPr/>
              </p:nvSpPr>
              <p:spPr>
                <a:xfrm>
                  <a:off x="9795113" y="4914018"/>
                  <a:ext cx="550563" cy="27699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747A0121-986C-1E1A-73F4-40D9F6AE5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113" y="4914018"/>
                  <a:ext cx="550563" cy="276999"/>
                </a:xfrm>
                <a:prstGeom prst="rect">
                  <a:avLst/>
                </a:prstGeom>
                <a:blipFill>
                  <a:blip r:embed="rId8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EA84773E-B3BF-3CDB-7A54-05EFCBC02403}"/>
              </a:ext>
            </a:extLst>
          </p:cNvPr>
          <p:cNvGrpSpPr/>
          <p:nvPr/>
        </p:nvGrpSpPr>
        <p:grpSpPr>
          <a:xfrm>
            <a:off x="2375323" y="1460500"/>
            <a:ext cx="7441353" cy="3937000"/>
            <a:chOff x="2506980" y="685800"/>
            <a:chExt cx="7441353" cy="39370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CB29A1D6-24BC-91BC-EDBB-2795815F956D}"/>
                </a:ext>
              </a:extLst>
            </p:cNvPr>
            <p:cNvSpPr/>
            <p:nvPr/>
          </p:nvSpPr>
          <p:spPr>
            <a:xfrm>
              <a:off x="8360518" y="685800"/>
              <a:ext cx="1587815" cy="3937000"/>
            </a:xfrm>
            <a:prstGeom prst="roundRect">
              <a:avLst>
                <a:gd name="adj" fmla="val 102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21E17D3-FEEF-13C1-97A2-BE2C3085DACF}"/>
                </a:ext>
              </a:extLst>
            </p:cNvPr>
            <p:cNvSpPr/>
            <p:nvPr/>
          </p:nvSpPr>
          <p:spPr>
            <a:xfrm>
              <a:off x="2506980" y="685800"/>
              <a:ext cx="5739554" cy="3937000"/>
            </a:xfrm>
            <a:prstGeom prst="roundRect">
              <a:avLst>
                <a:gd name="adj" fmla="val 686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C726D3-7F7E-9650-9CB2-274B4239E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583" t="12153" r="9979" b="10410"/>
            <a:stretch/>
          </p:blipFill>
          <p:spPr>
            <a:xfrm>
              <a:off x="5056972" y="1342260"/>
              <a:ext cx="1220842" cy="1220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008444E-7D2C-8765-4E75-B67FC8347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49" t="12344" r="11281" b="11832"/>
            <a:stretch/>
          </p:blipFill>
          <p:spPr>
            <a:xfrm>
              <a:off x="5047252" y="2789619"/>
              <a:ext cx="1220842" cy="1220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3ADC565-590B-3DFC-7AE9-854E4959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609" t="11479" r="9953" b="11084"/>
            <a:stretch/>
          </p:blipFill>
          <p:spPr>
            <a:xfrm>
              <a:off x="3381692" y="1342260"/>
              <a:ext cx="1220842" cy="1220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29EE69-2F5C-9734-8270-886FB3320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03" t="13416" r="12041" b="13027"/>
            <a:stretch/>
          </p:blipFill>
          <p:spPr>
            <a:xfrm>
              <a:off x="3381692" y="2789619"/>
              <a:ext cx="1220842" cy="1225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8155317-E192-7D62-1FEC-AC0E556A9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404" y="1342260"/>
              <a:ext cx="1220842" cy="1220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7EBF8B-787F-336D-AFAD-640A555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404" y="2789619"/>
              <a:ext cx="1220842" cy="12208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C0F700F-D9A0-EA63-FC26-BF4276AF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52" y="1342260"/>
              <a:ext cx="1220843" cy="1220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0F4EE25-5D9C-EB50-809B-83EB6647B969}"/>
                </a:ext>
              </a:extLst>
            </p:cNvPr>
            <p:cNvGrpSpPr/>
            <p:nvPr/>
          </p:nvGrpSpPr>
          <p:grpSpPr>
            <a:xfrm>
              <a:off x="6732252" y="2789619"/>
              <a:ext cx="1220842" cy="1220842"/>
              <a:chOff x="2245519" y="3329710"/>
              <a:chExt cx="1220842" cy="1220842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90E4907-6266-6555-E4B2-1099EB52A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849" t="12344" r="11281" b="11832"/>
              <a:stretch/>
            </p:blipFill>
            <p:spPr>
              <a:xfrm>
                <a:off x="2245519" y="3329710"/>
                <a:ext cx="1220842" cy="1220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E1C19E1-9DD9-AB30-3B75-9DABB6790DE9}"/>
                  </a:ext>
                </a:extLst>
              </p:cNvPr>
              <p:cNvSpPr/>
              <p:nvPr/>
            </p:nvSpPr>
            <p:spPr>
              <a:xfrm>
                <a:off x="2533650" y="3536950"/>
                <a:ext cx="488950" cy="330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D7689DA-2152-B0E6-1B3D-1E2AF11DB08B}"/>
                </a:ext>
              </a:extLst>
            </p:cNvPr>
            <p:cNvSpPr/>
            <p:nvPr/>
          </p:nvSpPr>
          <p:spPr>
            <a:xfrm>
              <a:off x="4778529" y="765710"/>
              <a:ext cx="1196457" cy="4309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训练集</a:t>
              </a: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ADBED1B-8C49-A2D8-486B-760E04F316B0}"/>
                </a:ext>
              </a:extLst>
            </p:cNvPr>
            <p:cNvSpPr/>
            <p:nvPr/>
          </p:nvSpPr>
          <p:spPr>
            <a:xfrm>
              <a:off x="8544004" y="765710"/>
              <a:ext cx="1220842" cy="43092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训练集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66C4257-CA0C-AC53-59C4-01F211073124}"/>
                </a:ext>
              </a:extLst>
            </p:cNvPr>
            <p:cNvSpPr txBox="1"/>
            <p:nvPr/>
          </p:nvSpPr>
          <p:spPr>
            <a:xfrm>
              <a:off x="3267419" y="4125622"/>
              <a:ext cx="1449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模拟纹理异常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F3AFCEF-DCC8-4454-12F0-DEECC8B2FB75}"/>
                </a:ext>
              </a:extLst>
            </p:cNvPr>
            <p:cNvSpPr txBox="1"/>
            <p:nvPr/>
          </p:nvSpPr>
          <p:spPr>
            <a:xfrm>
              <a:off x="4932979" y="4125622"/>
              <a:ext cx="1449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模拟结构异常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4E2859A-7109-74D0-E48F-B000ABDC1C33}"/>
                </a:ext>
              </a:extLst>
            </p:cNvPr>
            <p:cNvSpPr txBox="1"/>
            <p:nvPr/>
          </p:nvSpPr>
          <p:spPr>
            <a:xfrm>
              <a:off x="6617979" y="4125622"/>
              <a:ext cx="1449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正常样本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A436C98-1B28-6F41-3624-61C6F543203A}"/>
                </a:ext>
              </a:extLst>
            </p:cNvPr>
            <p:cNvSpPr txBox="1"/>
            <p:nvPr/>
          </p:nvSpPr>
          <p:spPr>
            <a:xfrm>
              <a:off x="8429731" y="4125622"/>
              <a:ext cx="1449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真实异常样本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21468C0-99D9-9967-54FC-1997171D1BDD}"/>
                </a:ext>
              </a:extLst>
            </p:cNvPr>
            <p:cNvSpPr txBox="1"/>
            <p:nvPr/>
          </p:nvSpPr>
          <p:spPr>
            <a:xfrm>
              <a:off x="2506980" y="1783404"/>
              <a:ext cx="8747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输入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9E93DAA-7D03-33CB-D212-E744AEB0B294}"/>
                </a:ext>
              </a:extLst>
            </p:cNvPr>
            <p:cNvSpPr txBox="1"/>
            <p:nvPr/>
          </p:nvSpPr>
          <p:spPr>
            <a:xfrm>
              <a:off x="2506980" y="3203102"/>
              <a:ext cx="8747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掩码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02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01B5B9-227A-EEF6-0F8F-A791931DF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85725"/>
            <a:ext cx="1657350" cy="1657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80E75D-7555-F415-4A57-17679D00D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6" y="1857376"/>
            <a:ext cx="1657350" cy="1657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C665B-1309-DFC4-18DA-6AF49A3B3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3714752"/>
            <a:ext cx="1657350" cy="1657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917396-7C08-8765-532C-35CA94FC6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5017" y="0"/>
            <a:ext cx="1133633" cy="66684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0EA333-3D34-4E25-F943-B0F9BAC7EA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85726"/>
            <a:ext cx="1657350" cy="1657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429FE5-C7A7-8B9D-08A0-AD91DDBAD9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6" y="1885951"/>
            <a:ext cx="1657350" cy="16573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B23A0F-6AC5-5BF9-A643-B0CBD74F7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3629027"/>
            <a:ext cx="1657350" cy="16573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1E9C14-6E74-8D53-2951-C8791A2A43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5" y="85725"/>
            <a:ext cx="1657350" cy="16573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F3093C-4701-60B3-F9CA-33787F1B73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5" y="1885951"/>
            <a:ext cx="1657350" cy="16573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F2DBF0F-378D-CF02-F0C8-4FE3ABB439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5" y="3629027"/>
            <a:ext cx="1657350" cy="16573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15B41CD-9368-DC99-E0EE-B705F8007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4" y="85725"/>
            <a:ext cx="1657351" cy="165735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088B542-12E2-0E7B-DADE-21632C4842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5" y="1885952"/>
            <a:ext cx="1657350" cy="16573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A05BF41-FC76-D379-FF49-F33AC6F19F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4" y="3629027"/>
            <a:ext cx="1657350" cy="16573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5018DB2-DF37-B492-F5F6-84EF0F0376A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4" y="85725"/>
            <a:ext cx="1657351" cy="165735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A326820-3F17-3BC5-AD6E-BF550BFADA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3" y="1885951"/>
            <a:ext cx="1657350" cy="16573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31F0D34-3558-4B15-88B5-725E2CAB356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4" y="3629028"/>
            <a:ext cx="16573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24F71AB-2DE4-C7A5-3179-C99BC541A748}"/>
              </a:ext>
            </a:extLst>
          </p:cNvPr>
          <p:cNvGrpSpPr/>
          <p:nvPr/>
        </p:nvGrpSpPr>
        <p:grpSpPr>
          <a:xfrm>
            <a:off x="260349" y="833434"/>
            <a:ext cx="11101328" cy="4095448"/>
            <a:chOff x="260349" y="833434"/>
            <a:chExt cx="11101328" cy="409544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A619786-2E22-A58D-000E-37F3199FFC19}"/>
                </a:ext>
              </a:extLst>
            </p:cNvPr>
            <p:cNvGrpSpPr/>
            <p:nvPr/>
          </p:nvGrpSpPr>
          <p:grpSpPr>
            <a:xfrm>
              <a:off x="7784815" y="847359"/>
              <a:ext cx="3576862" cy="3562350"/>
              <a:chOff x="8423277" y="852484"/>
              <a:chExt cx="3576862" cy="3562350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C05BE0FE-AE7A-E73C-8FA0-1986E88A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7142" y="1560069"/>
                <a:ext cx="3494904" cy="2490430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67D95EB0-393C-CD8A-FC31-5ABA04A112F9}"/>
                  </a:ext>
                </a:extLst>
              </p:cNvPr>
              <p:cNvSpPr/>
              <p:nvPr/>
            </p:nvSpPr>
            <p:spPr>
              <a:xfrm>
                <a:off x="8423277" y="852484"/>
                <a:ext cx="3576862" cy="35623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CDB5F15-2914-DEB9-8A1E-E79A6000D7CB}"/>
                  </a:ext>
                </a:extLst>
              </p:cNvPr>
              <p:cNvSpPr/>
              <p:nvPr/>
            </p:nvSpPr>
            <p:spPr>
              <a:xfrm>
                <a:off x="9854891" y="2522220"/>
                <a:ext cx="394009" cy="2828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EEF92D2-A811-FA78-AB90-11343E742EE7}"/>
                </a:ext>
              </a:extLst>
            </p:cNvPr>
            <p:cNvGrpSpPr/>
            <p:nvPr/>
          </p:nvGrpSpPr>
          <p:grpSpPr>
            <a:xfrm>
              <a:off x="4039834" y="1701743"/>
              <a:ext cx="3576861" cy="1821923"/>
              <a:chOff x="3705225" y="4173977"/>
              <a:chExt cx="3576861" cy="1821923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799D7CF1-57B7-B567-DF7E-442FDB50D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colorTemperature colorTemp="6082"/>
                        </a14:imgEffect>
                        <a14:imgEffect>
                          <a14:saturation sat="398000"/>
                        </a14:imgEffect>
                        <a14:imgEffect>
                          <a14:brightnessContrast bright="-2000" contrast="9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05225" y="4173977"/>
                <a:ext cx="3576861" cy="1821922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3D142317-1F90-C4EA-BEED-CA0570AAA255}"/>
                  </a:ext>
                </a:extLst>
              </p:cNvPr>
              <p:cNvSpPr/>
              <p:nvPr/>
            </p:nvSpPr>
            <p:spPr>
              <a:xfrm>
                <a:off x="3705225" y="5719764"/>
                <a:ext cx="131986" cy="276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FDA6CB1-0BE5-D2B6-0984-27A7051F507A}"/>
                </a:ext>
              </a:extLst>
            </p:cNvPr>
            <p:cNvSpPr/>
            <p:nvPr/>
          </p:nvSpPr>
          <p:spPr>
            <a:xfrm>
              <a:off x="4039833" y="833434"/>
              <a:ext cx="3576862" cy="35623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E422C1F-0D96-56B4-3DC7-6C605D4B2076}"/>
                </a:ext>
              </a:extLst>
            </p:cNvPr>
            <p:cNvSpPr/>
            <p:nvPr/>
          </p:nvSpPr>
          <p:spPr>
            <a:xfrm>
              <a:off x="6564808" y="2924172"/>
              <a:ext cx="454020" cy="4476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箭头: 下 69">
              <a:extLst>
                <a:ext uri="{FF2B5EF4-FFF2-40B4-BE49-F238E27FC236}">
                  <a16:creationId xmlns:a16="http://schemas.microsoft.com/office/drawing/2014/main" id="{72186683-CD4E-3763-3F51-B4E07E170F74}"/>
                </a:ext>
              </a:extLst>
            </p:cNvPr>
            <p:cNvSpPr/>
            <p:nvPr/>
          </p:nvSpPr>
          <p:spPr>
            <a:xfrm>
              <a:off x="6696568" y="2506439"/>
              <a:ext cx="190500" cy="314451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E742F22-E2F3-67E2-2BE4-FD2DA9DA7938}"/>
                </a:ext>
              </a:extLst>
            </p:cNvPr>
            <p:cNvSpPr/>
            <p:nvPr/>
          </p:nvSpPr>
          <p:spPr>
            <a:xfrm>
              <a:off x="260349" y="833434"/>
              <a:ext cx="3576862" cy="35623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F78D7EC-3328-B5F0-CFD8-4FAA40227BF2}"/>
                </a:ext>
              </a:extLst>
            </p:cNvPr>
            <p:cNvSpPr/>
            <p:nvPr/>
          </p:nvSpPr>
          <p:spPr>
            <a:xfrm>
              <a:off x="874395" y="2905125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396DF41-A451-3860-DA0F-D58364D680D5}"/>
                </a:ext>
              </a:extLst>
            </p:cNvPr>
            <p:cNvSpPr/>
            <p:nvPr/>
          </p:nvSpPr>
          <p:spPr>
            <a:xfrm>
              <a:off x="1303020" y="2905125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6B6E0D4-8CC6-928B-AF15-A08154A1F80D}"/>
                </a:ext>
              </a:extLst>
            </p:cNvPr>
            <p:cNvSpPr/>
            <p:nvPr/>
          </p:nvSpPr>
          <p:spPr>
            <a:xfrm>
              <a:off x="1226820" y="3186112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383BB2C-75C7-40C1-AA98-672A9C0D3F8F}"/>
                </a:ext>
              </a:extLst>
            </p:cNvPr>
            <p:cNvSpPr/>
            <p:nvPr/>
          </p:nvSpPr>
          <p:spPr>
            <a:xfrm>
              <a:off x="1579245" y="3043237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6E6F22B-B102-DDD4-8259-49C33A2B6D1C}"/>
                </a:ext>
              </a:extLst>
            </p:cNvPr>
            <p:cNvSpPr/>
            <p:nvPr/>
          </p:nvSpPr>
          <p:spPr>
            <a:xfrm>
              <a:off x="874395" y="3186112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12B31F0-667B-C337-FBA6-53066EE25357}"/>
                </a:ext>
              </a:extLst>
            </p:cNvPr>
            <p:cNvSpPr/>
            <p:nvPr/>
          </p:nvSpPr>
          <p:spPr>
            <a:xfrm>
              <a:off x="1226820" y="3467099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3507CEB-63E0-A031-0C94-13565EA302D1}"/>
                </a:ext>
              </a:extLst>
            </p:cNvPr>
            <p:cNvSpPr/>
            <p:nvPr/>
          </p:nvSpPr>
          <p:spPr>
            <a:xfrm>
              <a:off x="1579245" y="3324224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5237899-F119-58C0-56A1-B50D21DA8CBA}"/>
                </a:ext>
              </a:extLst>
            </p:cNvPr>
            <p:cNvSpPr/>
            <p:nvPr/>
          </p:nvSpPr>
          <p:spPr>
            <a:xfrm>
              <a:off x="521970" y="2995612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CB720D-3679-4C61-AD90-FA94485CCA59}"/>
                </a:ext>
              </a:extLst>
            </p:cNvPr>
            <p:cNvSpPr/>
            <p:nvPr/>
          </p:nvSpPr>
          <p:spPr>
            <a:xfrm>
              <a:off x="521970" y="3276599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88F6974-4BDA-3C01-0CE6-41CAE46B5449}"/>
                </a:ext>
              </a:extLst>
            </p:cNvPr>
            <p:cNvSpPr/>
            <p:nvPr/>
          </p:nvSpPr>
          <p:spPr>
            <a:xfrm>
              <a:off x="874395" y="3557586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4984265-B71E-FFF1-9D9C-67AB90E6046C}"/>
                </a:ext>
              </a:extLst>
            </p:cNvPr>
            <p:cNvSpPr/>
            <p:nvPr/>
          </p:nvSpPr>
          <p:spPr>
            <a:xfrm>
              <a:off x="1550670" y="3548059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93E9110-B586-B512-9731-7A7765DE90C8}"/>
                </a:ext>
              </a:extLst>
            </p:cNvPr>
            <p:cNvSpPr/>
            <p:nvPr/>
          </p:nvSpPr>
          <p:spPr>
            <a:xfrm>
              <a:off x="721995" y="3405184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9C9C9D2-0D65-A5C8-D2E0-1DBD16596FF4}"/>
                </a:ext>
              </a:extLst>
            </p:cNvPr>
            <p:cNvSpPr/>
            <p:nvPr/>
          </p:nvSpPr>
          <p:spPr>
            <a:xfrm>
              <a:off x="721995" y="3686171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6491043-436C-E044-FF5D-DFF25899554F}"/>
                </a:ext>
              </a:extLst>
            </p:cNvPr>
            <p:cNvSpPr/>
            <p:nvPr/>
          </p:nvSpPr>
          <p:spPr>
            <a:xfrm>
              <a:off x="1083945" y="3800466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153240-B9B3-B2EF-B0B2-6A34A3ABDF5F}"/>
                </a:ext>
              </a:extLst>
            </p:cNvPr>
            <p:cNvSpPr/>
            <p:nvPr/>
          </p:nvSpPr>
          <p:spPr>
            <a:xfrm>
              <a:off x="1426845" y="3824283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08927-3253-85A4-EC63-8B482C991F08}"/>
                </a:ext>
              </a:extLst>
            </p:cNvPr>
            <p:cNvSpPr/>
            <p:nvPr/>
          </p:nvSpPr>
          <p:spPr>
            <a:xfrm>
              <a:off x="3072765" y="2524124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97026F8-7630-CD58-B69C-B5BBC801BBA0}"/>
                </a:ext>
              </a:extLst>
            </p:cNvPr>
            <p:cNvSpPr/>
            <p:nvPr/>
          </p:nvSpPr>
          <p:spPr>
            <a:xfrm>
              <a:off x="3072765" y="2947986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175EC1B-B995-5108-4934-941E233159B1}"/>
                </a:ext>
              </a:extLst>
            </p:cNvPr>
            <p:cNvSpPr/>
            <p:nvPr/>
          </p:nvSpPr>
          <p:spPr>
            <a:xfrm>
              <a:off x="3425190" y="2805111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99A499B-23AE-5925-104B-C552EE2F8757}"/>
                </a:ext>
              </a:extLst>
            </p:cNvPr>
            <p:cNvSpPr/>
            <p:nvPr/>
          </p:nvSpPr>
          <p:spPr>
            <a:xfrm>
              <a:off x="3072765" y="3228973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C00F67E-D33F-6186-6DD3-262BDEBFC812}"/>
                </a:ext>
              </a:extLst>
            </p:cNvPr>
            <p:cNvSpPr/>
            <p:nvPr/>
          </p:nvSpPr>
          <p:spPr>
            <a:xfrm>
              <a:off x="3425190" y="3086098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366A3CC-C4DA-EEBA-718E-CE0BFDB4CCA1}"/>
                </a:ext>
              </a:extLst>
            </p:cNvPr>
            <p:cNvSpPr/>
            <p:nvPr/>
          </p:nvSpPr>
          <p:spPr>
            <a:xfrm>
              <a:off x="2858453" y="2690810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E1B0B25-239C-9F77-F59C-7B78E4FE890D}"/>
                </a:ext>
              </a:extLst>
            </p:cNvPr>
            <p:cNvSpPr/>
            <p:nvPr/>
          </p:nvSpPr>
          <p:spPr>
            <a:xfrm>
              <a:off x="2825115" y="2928937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958A15A-34B8-FE07-6343-41012FEEEF63}"/>
                </a:ext>
              </a:extLst>
            </p:cNvPr>
            <p:cNvSpPr/>
            <p:nvPr/>
          </p:nvSpPr>
          <p:spPr>
            <a:xfrm>
              <a:off x="3177540" y="2786062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9BEC4E9-DCC0-51B1-2E33-B60E48F4DAAC}"/>
                </a:ext>
              </a:extLst>
            </p:cNvPr>
            <p:cNvSpPr/>
            <p:nvPr/>
          </p:nvSpPr>
          <p:spPr>
            <a:xfrm>
              <a:off x="2825115" y="3209924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A7BAC17-A0F4-4309-3472-CF205A0A87FC}"/>
                </a:ext>
              </a:extLst>
            </p:cNvPr>
            <p:cNvSpPr/>
            <p:nvPr/>
          </p:nvSpPr>
          <p:spPr>
            <a:xfrm>
              <a:off x="3177540" y="306704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D0A301D-8293-BBD0-D934-972C1E242439}"/>
                </a:ext>
              </a:extLst>
            </p:cNvPr>
            <p:cNvSpPr/>
            <p:nvPr/>
          </p:nvSpPr>
          <p:spPr>
            <a:xfrm>
              <a:off x="3320415" y="260984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3DE87C2-E07B-407F-558A-13D04C86CA2B}"/>
                </a:ext>
              </a:extLst>
            </p:cNvPr>
            <p:cNvSpPr/>
            <p:nvPr/>
          </p:nvSpPr>
          <p:spPr>
            <a:xfrm>
              <a:off x="2496503" y="2805110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08A197A-F305-2EF8-DF27-22D62455ABE6}"/>
                </a:ext>
              </a:extLst>
            </p:cNvPr>
            <p:cNvSpPr/>
            <p:nvPr/>
          </p:nvSpPr>
          <p:spPr>
            <a:xfrm>
              <a:off x="3529965" y="3609977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2FA09CB-3562-9F53-A365-84F997F0008D}"/>
                </a:ext>
              </a:extLst>
            </p:cNvPr>
            <p:cNvSpPr/>
            <p:nvPr/>
          </p:nvSpPr>
          <p:spPr>
            <a:xfrm>
              <a:off x="2820353" y="250030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B0B5A4B-AD57-75C5-1B60-68C3C0EA80E0}"/>
                </a:ext>
              </a:extLst>
            </p:cNvPr>
            <p:cNvSpPr/>
            <p:nvPr/>
          </p:nvSpPr>
          <p:spPr>
            <a:xfrm>
              <a:off x="2677477" y="2647951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D59315E-7D10-4CD7-FABB-7F0323332382}"/>
                </a:ext>
              </a:extLst>
            </p:cNvPr>
            <p:cNvSpPr/>
            <p:nvPr/>
          </p:nvSpPr>
          <p:spPr>
            <a:xfrm>
              <a:off x="2558415" y="3076573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4A49670-D148-91EC-9168-B91A96F24DBA}"/>
                </a:ext>
              </a:extLst>
            </p:cNvPr>
            <p:cNvSpPr/>
            <p:nvPr/>
          </p:nvSpPr>
          <p:spPr>
            <a:xfrm>
              <a:off x="2616046" y="1134488"/>
              <a:ext cx="152400" cy="142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4C818DC-A98E-F009-D9AB-776157A88CED}"/>
                </a:ext>
              </a:extLst>
            </p:cNvPr>
            <p:cNvSpPr/>
            <p:nvPr/>
          </p:nvSpPr>
          <p:spPr>
            <a:xfrm>
              <a:off x="1049619" y="1624781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AB28255-15F2-0C8F-1575-B5A2C45C65AD}"/>
                </a:ext>
              </a:extLst>
            </p:cNvPr>
            <p:cNvSpPr/>
            <p:nvPr/>
          </p:nvSpPr>
          <p:spPr>
            <a:xfrm>
              <a:off x="841675" y="1558379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2434709-ED50-FFAD-94D1-26C992AA1D45}"/>
                </a:ext>
              </a:extLst>
            </p:cNvPr>
            <p:cNvSpPr/>
            <p:nvPr/>
          </p:nvSpPr>
          <p:spPr>
            <a:xfrm>
              <a:off x="1074422" y="2867023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331A077-B76B-7CE6-7F63-3C04254E81E8}"/>
                </a:ext>
              </a:extLst>
            </p:cNvPr>
            <p:cNvSpPr/>
            <p:nvPr/>
          </p:nvSpPr>
          <p:spPr>
            <a:xfrm>
              <a:off x="1074422" y="3290885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C3F239-D13B-C3A3-F456-FCF17BC73B4D}"/>
                </a:ext>
              </a:extLst>
            </p:cNvPr>
            <p:cNvSpPr/>
            <p:nvPr/>
          </p:nvSpPr>
          <p:spPr>
            <a:xfrm>
              <a:off x="1426847" y="3148010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9AC4DCC-78FD-18EF-3BB4-378F39223ECC}"/>
                </a:ext>
              </a:extLst>
            </p:cNvPr>
            <p:cNvSpPr/>
            <p:nvPr/>
          </p:nvSpPr>
          <p:spPr>
            <a:xfrm>
              <a:off x="1074422" y="3571872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9DF49BE-F328-2607-D41D-BB68FB721EE0}"/>
                </a:ext>
              </a:extLst>
            </p:cNvPr>
            <p:cNvSpPr/>
            <p:nvPr/>
          </p:nvSpPr>
          <p:spPr>
            <a:xfrm>
              <a:off x="1426847" y="3428997"/>
              <a:ext cx="152400" cy="14287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DC6C960-6BDA-D433-D73D-768E53AA104C}"/>
                </a:ext>
              </a:extLst>
            </p:cNvPr>
            <p:cNvSpPr/>
            <p:nvPr/>
          </p:nvSpPr>
          <p:spPr>
            <a:xfrm>
              <a:off x="3234689" y="331706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E43C2AA-0817-3789-EFA0-597626EE1537}"/>
                </a:ext>
              </a:extLst>
            </p:cNvPr>
            <p:cNvSpPr/>
            <p:nvPr/>
          </p:nvSpPr>
          <p:spPr>
            <a:xfrm>
              <a:off x="3182303" y="3655211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DBE9E48-2AA0-1DC1-D188-EB47DD8B46F3}"/>
                </a:ext>
              </a:extLst>
            </p:cNvPr>
            <p:cNvSpPr/>
            <p:nvPr/>
          </p:nvSpPr>
          <p:spPr>
            <a:xfrm>
              <a:off x="3182303" y="3936198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4FF05A0-63FD-9D8C-EA63-F4D6F9E99055}"/>
                </a:ext>
              </a:extLst>
            </p:cNvPr>
            <p:cNvSpPr/>
            <p:nvPr/>
          </p:nvSpPr>
          <p:spPr>
            <a:xfrm>
              <a:off x="2967991" y="3398035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0B859ED-D9B8-53DD-9F53-57D81132F23D}"/>
                </a:ext>
              </a:extLst>
            </p:cNvPr>
            <p:cNvSpPr/>
            <p:nvPr/>
          </p:nvSpPr>
          <p:spPr>
            <a:xfrm>
              <a:off x="2934653" y="3636162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FFEC1A-9D36-E8E7-7F96-E3A830351547}"/>
                </a:ext>
              </a:extLst>
            </p:cNvPr>
            <p:cNvSpPr/>
            <p:nvPr/>
          </p:nvSpPr>
          <p:spPr>
            <a:xfrm>
              <a:off x="3287078" y="3493287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437F55F-5F0B-EC49-72D7-808274B77BBF}"/>
                </a:ext>
              </a:extLst>
            </p:cNvPr>
            <p:cNvSpPr/>
            <p:nvPr/>
          </p:nvSpPr>
          <p:spPr>
            <a:xfrm>
              <a:off x="2934653" y="391714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19F921D-3801-94D9-B36D-72AA3D44AEF4}"/>
                </a:ext>
              </a:extLst>
            </p:cNvPr>
            <p:cNvSpPr/>
            <p:nvPr/>
          </p:nvSpPr>
          <p:spPr>
            <a:xfrm>
              <a:off x="3287078" y="3774274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FEF7D0-ECA3-5326-83BB-BC8969016B5F}"/>
                </a:ext>
              </a:extLst>
            </p:cNvPr>
            <p:cNvSpPr/>
            <p:nvPr/>
          </p:nvSpPr>
          <p:spPr>
            <a:xfrm>
              <a:off x="3429953" y="3317074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EDD015B-FA0F-F66B-83FA-3FE544C7E9F4}"/>
                </a:ext>
              </a:extLst>
            </p:cNvPr>
            <p:cNvSpPr/>
            <p:nvPr/>
          </p:nvSpPr>
          <p:spPr>
            <a:xfrm>
              <a:off x="2701290" y="3417068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B5243E3-DD88-A1CC-FFBB-A520B9415C41}"/>
                </a:ext>
              </a:extLst>
            </p:cNvPr>
            <p:cNvSpPr/>
            <p:nvPr/>
          </p:nvSpPr>
          <p:spPr>
            <a:xfrm>
              <a:off x="2958466" y="3069429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86B638E-1252-DB53-8CFC-D077C071DABA}"/>
                </a:ext>
              </a:extLst>
            </p:cNvPr>
            <p:cNvSpPr/>
            <p:nvPr/>
          </p:nvSpPr>
          <p:spPr>
            <a:xfrm>
              <a:off x="2472690" y="3300410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6D95F17-F6A0-B3FB-3750-947C14389C8A}"/>
                </a:ext>
              </a:extLst>
            </p:cNvPr>
            <p:cNvSpPr/>
            <p:nvPr/>
          </p:nvSpPr>
          <p:spPr>
            <a:xfrm>
              <a:off x="2677478" y="3743322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箭头: 下 74">
              <a:extLst>
                <a:ext uri="{FF2B5EF4-FFF2-40B4-BE49-F238E27FC236}">
                  <a16:creationId xmlns:a16="http://schemas.microsoft.com/office/drawing/2014/main" id="{F908942C-CCE0-3D34-C25B-38F8C1D13280}"/>
                </a:ext>
              </a:extLst>
            </p:cNvPr>
            <p:cNvSpPr/>
            <p:nvPr/>
          </p:nvSpPr>
          <p:spPr>
            <a:xfrm rot="10800000">
              <a:off x="2548890" y="1403007"/>
              <a:ext cx="286712" cy="456248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D66D280A-9078-443D-1830-E456FA8BE473}"/>
                </a:ext>
              </a:extLst>
            </p:cNvPr>
            <p:cNvSpPr/>
            <p:nvPr/>
          </p:nvSpPr>
          <p:spPr>
            <a:xfrm>
              <a:off x="355038" y="2626992"/>
              <a:ext cx="1609234" cy="152352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2078567-761B-9779-FCAA-6BEEA3BB228A}"/>
                </a:ext>
              </a:extLst>
            </p:cNvPr>
            <p:cNvSpPr/>
            <p:nvPr/>
          </p:nvSpPr>
          <p:spPr>
            <a:xfrm>
              <a:off x="2190305" y="2386726"/>
              <a:ext cx="1609234" cy="180831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E8C6645-D580-FED4-1390-79A87A9CDB67}"/>
                </a:ext>
              </a:extLst>
            </p:cNvPr>
            <p:cNvSpPr/>
            <p:nvPr/>
          </p:nvSpPr>
          <p:spPr>
            <a:xfrm>
              <a:off x="1017776" y="1836712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F21D1F8-116A-9745-C06E-8C513CEF785F}"/>
                </a:ext>
              </a:extLst>
            </p:cNvPr>
            <p:cNvSpPr/>
            <p:nvPr/>
          </p:nvSpPr>
          <p:spPr>
            <a:xfrm>
              <a:off x="1476565" y="1611920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57A3AC0-031D-85B8-C65B-57AA43DB6093}"/>
                </a:ext>
              </a:extLst>
            </p:cNvPr>
            <p:cNvSpPr/>
            <p:nvPr/>
          </p:nvSpPr>
          <p:spPr>
            <a:xfrm>
              <a:off x="1263744" y="1932365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9CB568A-BDB2-1C48-BFCC-EAC1FE17B986}"/>
                </a:ext>
              </a:extLst>
            </p:cNvPr>
            <p:cNvSpPr/>
            <p:nvPr/>
          </p:nvSpPr>
          <p:spPr>
            <a:xfrm>
              <a:off x="1106247" y="2060950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A572520-1AB8-5C79-04A4-90E066F6C69B}"/>
                </a:ext>
              </a:extLst>
            </p:cNvPr>
            <p:cNvSpPr/>
            <p:nvPr/>
          </p:nvSpPr>
          <p:spPr>
            <a:xfrm>
              <a:off x="777746" y="2060950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1B8097A-F999-66B7-0CEC-46B65AFF2C21}"/>
                </a:ext>
              </a:extLst>
            </p:cNvPr>
            <p:cNvSpPr/>
            <p:nvPr/>
          </p:nvSpPr>
          <p:spPr>
            <a:xfrm>
              <a:off x="1375916" y="2107651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4BB901C4-B003-30DB-B20C-3C07873DFBA6}"/>
                </a:ext>
              </a:extLst>
            </p:cNvPr>
            <p:cNvSpPr/>
            <p:nvPr/>
          </p:nvSpPr>
          <p:spPr>
            <a:xfrm>
              <a:off x="797637" y="1803374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BC0187A-B93C-3386-3F1D-2942F34D3A00}"/>
                </a:ext>
              </a:extLst>
            </p:cNvPr>
            <p:cNvSpPr/>
            <p:nvPr/>
          </p:nvSpPr>
          <p:spPr>
            <a:xfrm>
              <a:off x="1251269" y="1743669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89D5DA7B-8F3A-E2EC-B2D9-4A7DCE2BC8C2}"/>
                </a:ext>
              </a:extLst>
            </p:cNvPr>
            <p:cNvSpPr/>
            <p:nvPr/>
          </p:nvSpPr>
          <p:spPr>
            <a:xfrm>
              <a:off x="1552765" y="1874811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14CF6428-833E-D20D-AC57-B0E855BCA99B}"/>
                </a:ext>
              </a:extLst>
            </p:cNvPr>
            <p:cNvSpPr/>
            <p:nvPr/>
          </p:nvSpPr>
          <p:spPr>
            <a:xfrm>
              <a:off x="623558" y="1403261"/>
              <a:ext cx="1314446" cy="98538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AA1CE71-696A-AB32-F342-79722387A46A}"/>
                </a:ext>
              </a:extLst>
            </p:cNvPr>
            <p:cNvSpPr/>
            <p:nvPr/>
          </p:nvSpPr>
          <p:spPr>
            <a:xfrm>
              <a:off x="2347408" y="3104655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7FBB89F-82B8-D182-826A-4B0704B06BEA}"/>
                </a:ext>
              </a:extLst>
            </p:cNvPr>
            <p:cNvSpPr/>
            <p:nvPr/>
          </p:nvSpPr>
          <p:spPr>
            <a:xfrm>
              <a:off x="2420303" y="3557585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511D095-31F0-AD25-1263-4C4131F612F5}"/>
                </a:ext>
              </a:extLst>
            </p:cNvPr>
            <p:cNvSpPr/>
            <p:nvPr/>
          </p:nvSpPr>
          <p:spPr>
            <a:xfrm>
              <a:off x="2692527" y="3579023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9774940E-4C98-5D99-6A0C-6A192F7A2257}"/>
                </a:ext>
              </a:extLst>
            </p:cNvPr>
            <p:cNvSpPr/>
            <p:nvPr/>
          </p:nvSpPr>
          <p:spPr>
            <a:xfrm>
              <a:off x="2411540" y="3719540"/>
              <a:ext cx="152400" cy="14287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BFC2E452-0CB1-2962-F8E4-108D58DC63D9}"/>
                </a:ext>
              </a:extLst>
            </p:cNvPr>
            <p:cNvSpPr/>
            <p:nvPr/>
          </p:nvSpPr>
          <p:spPr>
            <a:xfrm>
              <a:off x="1425348" y="1764317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4AD4037-9236-08E0-1B89-A03DB9363DC2}"/>
                </a:ext>
              </a:extLst>
            </p:cNvPr>
            <p:cNvSpPr/>
            <p:nvPr/>
          </p:nvSpPr>
          <p:spPr>
            <a:xfrm>
              <a:off x="1619533" y="2084360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EC7C385-EE75-AD16-6F4D-8633E82661F7}"/>
                </a:ext>
              </a:extLst>
            </p:cNvPr>
            <p:cNvSpPr/>
            <p:nvPr/>
          </p:nvSpPr>
          <p:spPr>
            <a:xfrm>
              <a:off x="1611613" y="1725260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BDFCDEE-AE7E-83FA-E3F4-645359D0170F}"/>
                </a:ext>
              </a:extLst>
            </p:cNvPr>
            <p:cNvSpPr/>
            <p:nvPr/>
          </p:nvSpPr>
          <p:spPr>
            <a:xfrm>
              <a:off x="1218761" y="1489383"/>
              <a:ext cx="152400" cy="142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4547386-F076-C5C9-D317-F4D232BDAD4A}"/>
                </a:ext>
              </a:extLst>
            </p:cNvPr>
            <p:cNvSpPr txBox="1"/>
            <p:nvPr/>
          </p:nvSpPr>
          <p:spPr>
            <a:xfrm>
              <a:off x="1494534" y="4467217"/>
              <a:ext cx="110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0B05BAB-17B0-7066-1061-6BC78F5AC8A9}"/>
                </a:ext>
              </a:extLst>
            </p:cNvPr>
            <p:cNvSpPr txBox="1"/>
            <p:nvPr/>
          </p:nvSpPr>
          <p:spPr>
            <a:xfrm>
              <a:off x="5274018" y="4467217"/>
              <a:ext cx="110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43C61C2F-11E3-3FED-2C3D-40445A4BD5B9}"/>
                </a:ext>
              </a:extLst>
            </p:cNvPr>
            <p:cNvSpPr txBox="1"/>
            <p:nvPr/>
          </p:nvSpPr>
          <p:spPr>
            <a:xfrm>
              <a:off x="9019000" y="4467217"/>
              <a:ext cx="110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78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0404CE-CAD8-CC71-AF7B-0E7CF6CBADE3}"/>
              </a:ext>
            </a:extLst>
          </p:cNvPr>
          <p:cNvGrpSpPr/>
          <p:nvPr/>
        </p:nvGrpSpPr>
        <p:grpSpPr>
          <a:xfrm>
            <a:off x="1562101" y="2141605"/>
            <a:ext cx="9067797" cy="2574790"/>
            <a:chOff x="1123319" y="630074"/>
            <a:chExt cx="9067797" cy="257479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AB5562-F9A5-785E-4DF3-D08A43C3B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2" t="1726" r="1453" b="1631"/>
            <a:stretch>
              <a:fillRect/>
            </a:stretch>
          </p:blipFill>
          <p:spPr>
            <a:xfrm>
              <a:off x="1123319" y="630074"/>
              <a:ext cx="2740245" cy="21131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B6C6698-BA26-197F-C9C2-41E63C595C79}"/>
                </a:ext>
              </a:extLst>
            </p:cNvPr>
            <p:cNvGrpSpPr/>
            <p:nvPr/>
          </p:nvGrpSpPr>
          <p:grpSpPr>
            <a:xfrm>
              <a:off x="7450871" y="631621"/>
              <a:ext cx="2740245" cy="2108834"/>
              <a:chOff x="8331118" y="1622730"/>
              <a:chExt cx="2349590" cy="1617587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1B34DCA-A46C-6F61-3BB9-7CAA709E9B28}"/>
                  </a:ext>
                </a:extLst>
              </p:cNvPr>
              <p:cNvPicPr/>
              <p:nvPr/>
            </p:nvPicPr>
            <p:blipFill rotWithShape="1">
              <a:blip r:embed="rId3"/>
              <a:srcRect l="51577" t="4294" r="9955" b="6966"/>
              <a:stretch>
                <a:fillRect/>
              </a:stretch>
            </p:blipFill>
            <p:spPr>
              <a:xfrm>
                <a:off x="9506173" y="1622730"/>
                <a:ext cx="1174535" cy="161314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52B4700-CA25-9808-0516-8697B4DCE091}"/>
                  </a:ext>
                </a:extLst>
              </p:cNvPr>
              <p:cNvPicPr/>
              <p:nvPr/>
            </p:nvPicPr>
            <p:blipFill rotWithShape="1">
              <a:blip r:embed="rId3"/>
              <a:srcRect l="5710" t="3822" r="55426" b="4995"/>
              <a:stretch>
                <a:fillRect/>
              </a:stretch>
            </p:blipFill>
            <p:spPr>
              <a:xfrm>
                <a:off x="8331118" y="1627168"/>
                <a:ext cx="1174536" cy="16131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</p:pic>
        </p:grpSp>
        <p:pic>
          <p:nvPicPr>
            <p:cNvPr id="3074" name="Picture 2" descr="CAC检测-循环异常细胞">
              <a:extLst>
                <a:ext uri="{FF2B5EF4-FFF2-40B4-BE49-F238E27FC236}">
                  <a16:creationId xmlns:a16="http://schemas.microsoft.com/office/drawing/2014/main" id="{FA5A99BA-4624-97FD-253E-67C718537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095" y="634365"/>
              <a:ext cx="2740245" cy="21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9B9C9F1-F8D8-294B-39E6-2E0669170A54}"/>
                </a:ext>
              </a:extLst>
            </p:cNvPr>
            <p:cNvSpPr txBox="1"/>
            <p:nvPr/>
          </p:nvSpPr>
          <p:spPr>
            <a:xfrm>
              <a:off x="1373502" y="2743199"/>
              <a:ext cx="2239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质量控制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3D9A23-0E60-0AF9-F2F5-6E403A356FE3}"/>
                </a:ext>
              </a:extLst>
            </p:cNvPr>
            <p:cNvSpPr txBox="1"/>
            <p:nvPr/>
          </p:nvSpPr>
          <p:spPr>
            <a:xfrm>
              <a:off x="4475855" y="2743199"/>
              <a:ext cx="236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医疗图像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A1887FE-E9B8-B6EE-2B9B-E106E9E07850}"/>
                </a:ext>
              </a:extLst>
            </p:cNvPr>
            <p:cNvSpPr txBox="1"/>
            <p:nvPr/>
          </p:nvSpPr>
          <p:spPr>
            <a:xfrm>
              <a:off x="7639631" y="2743199"/>
              <a:ext cx="2362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环境检测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44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3NzNhZTA0YmVmOTQwYTExOTkzOWZmZTQ2ODUzYjcifQ=="/>
  <p:tag name="KSO_WPP_MARK_KEY" val="c88bc7bc-4fb6-4fc7-aaae-b2ec500898b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</TotalTime>
  <Words>372</Words>
  <Application>Microsoft Office PowerPoint</Application>
  <PresentationFormat>宽屏</PresentationFormat>
  <Paragraphs>139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Cambria Math</vt:lpstr>
      <vt:lpstr>Palatino Linotype</vt:lpstr>
      <vt:lpstr>Times New Roman</vt:lpstr>
      <vt:lpstr>Office 主题</vt:lpstr>
      <vt:lpstr>Microsoft Visio Drawing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涂 山川</cp:lastModifiedBy>
  <cp:revision>33</cp:revision>
  <dcterms:created xsi:type="dcterms:W3CDTF">2024-10-22T06:08:00Z</dcterms:created>
  <dcterms:modified xsi:type="dcterms:W3CDTF">2024-10-29T08:31:56Z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4FBA2F8D6E614464A71EB008C9DD718E_12</vt:lpwstr>
  </property>
  <property fmtid="{D5CDD505-2E9C-101B-9397-08002B2CF9AE}" pid="3" name="KSOProductBuildVer">
    <vt:lpwstr>2052-11.1.0.14309</vt:lpwstr>
  </property>
</Properties>
</file>